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3.xml" ContentType="application/vnd.openxmlformats-officedocument.theme+xml"/>
  <Override PartName="/ppt/slideLayouts/slideLayout5.xml" ContentType="application/vnd.openxmlformats-officedocument.presentationml.slideLayout+xml"/>
  <Override PartName="/ppt/theme/theme4.xml" ContentType="application/vnd.openxmlformats-officedocument.theme+xml"/>
  <Override PartName="/ppt/slideLayouts/slideLayout6.xml" ContentType="application/vnd.openxmlformats-officedocument.presentationml.slideLayout+xml"/>
  <Override PartName="/ppt/theme/theme5.xml" ContentType="application/vnd.openxmlformats-officedocument.theme+xml"/>
  <Override PartName="/ppt/slideLayouts/slideLayout7.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9" r:id="rId1"/>
    <p:sldMasterId id="2147483837" r:id="rId2"/>
    <p:sldMasterId id="2147483846" r:id="rId3"/>
    <p:sldMasterId id="2147483858" r:id="rId4"/>
    <p:sldMasterId id="2147483902" r:id="rId5"/>
    <p:sldMasterId id="2147483881" r:id="rId6"/>
  </p:sldMasterIdLst>
  <p:notesMasterIdLst>
    <p:notesMasterId r:id="rId14"/>
  </p:notesMasterIdLst>
  <p:handoutMasterIdLst>
    <p:handoutMasterId r:id="rId15"/>
  </p:handoutMasterIdLst>
  <p:sldIdLst>
    <p:sldId id="693" r:id="rId7"/>
    <p:sldId id="716" r:id="rId8"/>
    <p:sldId id="717" r:id="rId9"/>
    <p:sldId id="718" r:id="rId10"/>
    <p:sldId id="719" r:id="rId11"/>
    <p:sldId id="720" r:id="rId12"/>
    <p:sldId id="680" r:id="rId13"/>
  </p:sldIdLst>
  <p:sldSz cx="12196763" cy="6858000"/>
  <p:notesSz cx="6805613" cy="9939338"/>
  <p:custDataLst>
    <p:tags r:id="rId16"/>
  </p:custDataLst>
  <p:defaultTex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609676" algn="l" rtl="0" fontAlgn="base">
      <a:spcBef>
        <a:spcPct val="0"/>
      </a:spcBef>
      <a:spcAft>
        <a:spcPct val="0"/>
      </a:spcAft>
      <a:defRPr kern="1200">
        <a:solidFill>
          <a:schemeClr val="tx1"/>
        </a:solidFill>
        <a:latin typeface="Calibri" pitchFamily="34" charset="0"/>
        <a:ea typeface="宋体" pitchFamily="2" charset="-122"/>
        <a:cs typeface="+mn-cs"/>
      </a:defRPr>
    </a:lvl2pPr>
    <a:lvl3pPr marL="1219352" algn="l" rtl="0" fontAlgn="base">
      <a:spcBef>
        <a:spcPct val="0"/>
      </a:spcBef>
      <a:spcAft>
        <a:spcPct val="0"/>
      </a:spcAft>
      <a:defRPr kern="1200">
        <a:solidFill>
          <a:schemeClr val="tx1"/>
        </a:solidFill>
        <a:latin typeface="Calibri" pitchFamily="34" charset="0"/>
        <a:ea typeface="宋体" pitchFamily="2" charset="-122"/>
        <a:cs typeface="+mn-cs"/>
      </a:defRPr>
    </a:lvl3pPr>
    <a:lvl4pPr marL="1829029" algn="l" rtl="0" fontAlgn="base">
      <a:spcBef>
        <a:spcPct val="0"/>
      </a:spcBef>
      <a:spcAft>
        <a:spcPct val="0"/>
      </a:spcAft>
      <a:defRPr kern="1200">
        <a:solidFill>
          <a:schemeClr val="tx1"/>
        </a:solidFill>
        <a:latin typeface="Calibri" pitchFamily="34" charset="0"/>
        <a:ea typeface="宋体" pitchFamily="2" charset="-122"/>
        <a:cs typeface="+mn-cs"/>
      </a:defRPr>
    </a:lvl4pPr>
    <a:lvl5pPr marL="2438705" algn="l" rtl="0" fontAlgn="base">
      <a:spcBef>
        <a:spcPct val="0"/>
      </a:spcBef>
      <a:spcAft>
        <a:spcPct val="0"/>
      </a:spcAft>
      <a:defRPr kern="1200">
        <a:solidFill>
          <a:schemeClr val="tx1"/>
        </a:solidFill>
        <a:latin typeface="Calibri" pitchFamily="34" charset="0"/>
        <a:ea typeface="宋体" pitchFamily="2" charset="-122"/>
        <a:cs typeface="+mn-cs"/>
      </a:defRPr>
    </a:lvl5pPr>
    <a:lvl6pPr marL="3048381" algn="l" defTabSz="1219352" rtl="0" eaLnBrk="1" latinLnBrk="0" hangingPunct="1">
      <a:defRPr kern="1200">
        <a:solidFill>
          <a:schemeClr val="tx1"/>
        </a:solidFill>
        <a:latin typeface="Calibri" pitchFamily="34" charset="0"/>
        <a:ea typeface="宋体" pitchFamily="2" charset="-122"/>
        <a:cs typeface="+mn-cs"/>
      </a:defRPr>
    </a:lvl6pPr>
    <a:lvl7pPr marL="3658057" algn="l" defTabSz="1219352" rtl="0" eaLnBrk="1" latinLnBrk="0" hangingPunct="1">
      <a:defRPr kern="1200">
        <a:solidFill>
          <a:schemeClr val="tx1"/>
        </a:solidFill>
        <a:latin typeface="Calibri" pitchFamily="34" charset="0"/>
        <a:ea typeface="宋体" pitchFamily="2" charset="-122"/>
        <a:cs typeface="+mn-cs"/>
      </a:defRPr>
    </a:lvl7pPr>
    <a:lvl8pPr marL="4267733" algn="l" defTabSz="1219352" rtl="0" eaLnBrk="1" latinLnBrk="0" hangingPunct="1">
      <a:defRPr kern="1200">
        <a:solidFill>
          <a:schemeClr val="tx1"/>
        </a:solidFill>
        <a:latin typeface="Calibri" pitchFamily="34" charset="0"/>
        <a:ea typeface="宋体" pitchFamily="2" charset="-122"/>
        <a:cs typeface="+mn-cs"/>
      </a:defRPr>
    </a:lvl8pPr>
    <a:lvl9pPr marL="4877410" algn="l" defTabSz="1219352" rtl="0" eaLnBrk="1" latinLnBrk="0" hangingPunct="1">
      <a:defRPr kern="1200">
        <a:solidFill>
          <a:schemeClr val="tx1"/>
        </a:solidFill>
        <a:latin typeface="Calibri" pitchFamily="34" charset="0"/>
        <a:ea typeface="宋体" pitchFamily="2" charset="-122"/>
        <a:cs typeface="+mn-cs"/>
      </a:defRPr>
    </a:lvl9pPr>
  </p:defaultTextStyle>
  <p:extLst>
    <p:ext uri="{EFAFB233-063F-42B5-8137-9DF3F51BA10A}">
      <p15:sldGuideLst xmlns:p15="http://schemas.microsoft.com/office/powerpoint/2012/main">
        <p15:guide id="1" orient="horz" pos="407" userDrawn="1">
          <p15:clr>
            <a:srgbClr val="A4A3A4"/>
          </p15:clr>
        </p15:guide>
        <p15:guide id="2" orient="horz" pos="708" userDrawn="1">
          <p15:clr>
            <a:srgbClr val="A4A3A4"/>
          </p15:clr>
        </p15:guide>
        <p15:guide id="3" orient="horz" pos="829" userDrawn="1">
          <p15:clr>
            <a:srgbClr val="A4A3A4"/>
          </p15:clr>
        </p15:guide>
        <p15:guide id="4" orient="horz" pos="2824" userDrawn="1">
          <p15:clr>
            <a:srgbClr val="A4A3A4"/>
          </p15:clr>
        </p15:guide>
        <p15:guide id="5" orient="horz" pos="3973" userDrawn="1">
          <p15:clr>
            <a:srgbClr val="A4A3A4"/>
          </p15:clr>
        </p15:guide>
        <p15:guide id="6" pos="7048" userDrawn="1">
          <p15:clr>
            <a:srgbClr val="A4A3A4"/>
          </p15:clr>
        </p15:guide>
        <p15:guide id="7" pos="635" userDrawn="1">
          <p15:clr>
            <a:srgbClr val="A4A3A4"/>
          </p15:clr>
        </p15:guide>
      </p15:sldGuideLst>
    </p:ext>
    <p:ext uri="{2D200454-40CA-4A62-9FC3-DE9A4176ACB9}">
      <p15:notesGuideLst xmlns:p15="http://schemas.microsoft.com/office/powerpoint/2012/main">
        <p15:guide id="1" orient="horz" pos="3131">
          <p15:clr>
            <a:srgbClr val="A4A3A4"/>
          </p15:clr>
        </p15:guide>
        <p15:guide id="2" pos="214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FB8B8"/>
    <a:srgbClr val="FFF3D7"/>
    <a:srgbClr val="FFC000"/>
    <a:srgbClr val="DBF2FF"/>
    <a:srgbClr val="384056"/>
    <a:srgbClr val="34393C"/>
    <a:srgbClr val="C5E5FF"/>
    <a:srgbClr val="2D7CC3"/>
    <a:srgbClr val="C00000"/>
    <a:srgbClr val="E7F5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0A1B5D5-9B99-4C35-A422-299274C87663}" styleName="中度样式 1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38B1855-1B75-4FBE-930C-398BA8C253C6}" styleName="主题样式 2 - 强调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AF606853-7671-496A-8E4F-DF71F8EC918B}" styleName="深色样式 1 - 强调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561" autoAdjust="0"/>
    <p:restoredTop sz="91885" autoAdjust="0"/>
  </p:normalViewPr>
  <p:slideViewPr>
    <p:cSldViewPr showGuides="1">
      <p:cViewPr varScale="1">
        <p:scale>
          <a:sx n="116" d="100"/>
          <a:sy n="116" d="100"/>
        </p:scale>
        <p:origin x="208" y="328"/>
      </p:cViewPr>
      <p:guideLst>
        <p:guide orient="horz" pos="407"/>
        <p:guide orient="horz" pos="708"/>
        <p:guide orient="horz" pos="829"/>
        <p:guide orient="horz" pos="2824"/>
        <p:guide orient="horz" pos="3973"/>
        <p:guide pos="7048"/>
        <p:guide pos="635"/>
      </p:guideLst>
    </p:cSldViewPr>
  </p:slideViewPr>
  <p:notesTextViewPr>
    <p:cViewPr>
      <p:scale>
        <a:sx n="1" d="1"/>
        <a:sy n="1" d="1"/>
      </p:scale>
      <p:origin x="0" y="0"/>
    </p:cViewPr>
  </p:notesTextViewPr>
  <p:sorterViewPr>
    <p:cViewPr>
      <p:scale>
        <a:sx n="100" d="100"/>
        <a:sy n="100" d="100"/>
      </p:scale>
      <p:origin x="0" y="0"/>
    </p:cViewPr>
  </p:sorterViewPr>
  <p:notesViewPr>
    <p:cSldViewPr showGuides="1">
      <p:cViewPr varScale="1">
        <p:scale>
          <a:sx n="79" d="100"/>
          <a:sy n="79" d="100"/>
        </p:scale>
        <p:origin x="3954" y="96"/>
      </p:cViewPr>
      <p:guideLst>
        <p:guide orient="horz" pos="3131"/>
        <p:guide pos="2144"/>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viewProps" Target="viewProps.xml"/><Relationship Id="rId3" Type="http://schemas.openxmlformats.org/officeDocument/2006/relationships/slideMaster" Target="slideMasters/slideMaster3.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tags" Target="tags/tag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5" Type="http://schemas.openxmlformats.org/officeDocument/2006/relationships/slideMaster" Target="slideMasters/slideMaster5.xml"/><Relationship Id="rId15" Type="http://schemas.openxmlformats.org/officeDocument/2006/relationships/handoutMaster" Target="handoutMasters/handoutMaster1.xml"/><Relationship Id="rId10" Type="http://schemas.openxmlformats.org/officeDocument/2006/relationships/slide" Target="slides/slide4.xml"/><Relationship Id="rId19"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7330" name="Rectangle 2"/>
          <p:cNvSpPr>
            <a:spLocks noGrp="1" noChangeArrowheads="1"/>
          </p:cNvSpPr>
          <p:nvPr>
            <p:ph type="hdr" sz="quarter"/>
          </p:nvPr>
        </p:nvSpPr>
        <p:spPr bwMode="auto">
          <a:xfrm>
            <a:off x="0" y="0"/>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200">
                <a:ea typeface="宋体" pitchFamily="2" charset="-122"/>
              </a:defRPr>
            </a:lvl1pPr>
          </a:lstStyle>
          <a:p>
            <a:pPr>
              <a:defRPr/>
            </a:pPr>
            <a:endParaRPr lang="zh-CN" altLang="en-US"/>
          </a:p>
        </p:txBody>
      </p:sp>
      <p:sp>
        <p:nvSpPr>
          <p:cNvPr id="227331" name="Rectangle 3"/>
          <p:cNvSpPr>
            <a:spLocks noGrp="1" noChangeArrowheads="1"/>
          </p:cNvSpPr>
          <p:nvPr>
            <p:ph type="dt" sz="quarter" idx="1"/>
          </p:nvPr>
        </p:nvSpPr>
        <p:spPr bwMode="auto">
          <a:xfrm>
            <a:off x="3854939" y="0"/>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200">
                <a:ea typeface="宋体" pitchFamily="2" charset="-122"/>
              </a:defRPr>
            </a:lvl1pPr>
          </a:lstStyle>
          <a:p>
            <a:pPr>
              <a:defRPr/>
            </a:pPr>
            <a:fld id="{FD6B2986-D06E-4F3C-B19C-CC0A0E2B9416}" type="datetimeFigureOut">
              <a:rPr lang="zh-CN" altLang="en-US"/>
              <a:pPr>
                <a:defRPr/>
              </a:pPr>
              <a:t>2022/3/11</a:t>
            </a:fld>
            <a:endParaRPr lang="en-US" altLang="zh-CN"/>
          </a:p>
        </p:txBody>
      </p:sp>
      <p:sp>
        <p:nvSpPr>
          <p:cNvPr id="227332" name="Rectangle 4"/>
          <p:cNvSpPr>
            <a:spLocks noGrp="1" noChangeArrowheads="1"/>
          </p:cNvSpPr>
          <p:nvPr>
            <p:ph type="ftr" sz="quarter" idx="2"/>
          </p:nvPr>
        </p:nvSpPr>
        <p:spPr bwMode="auto">
          <a:xfrm>
            <a:off x="0"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0" hangingPunct="0">
              <a:defRPr sz="1200">
                <a:ea typeface="宋体" pitchFamily="2" charset="-122"/>
              </a:defRPr>
            </a:lvl1pPr>
          </a:lstStyle>
          <a:p>
            <a:pPr>
              <a:defRPr/>
            </a:pPr>
            <a:endParaRPr lang="en-US" altLang="zh-CN"/>
          </a:p>
        </p:txBody>
      </p:sp>
      <p:sp>
        <p:nvSpPr>
          <p:cNvPr id="227333" name="Rectangle 5"/>
          <p:cNvSpPr>
            <a:spLocks noGrp="1" noChangeArrowheads="1"/>
          </p:cNvSpPr>
          <p:nvPr>
            <p:ph type="sldNum" sz="quarter" idx="3"/>
          </p:nvPr>
        </p:nvSpPr>
        <p:spPr bwMode="auto">
          <a:xfrm>
            <a:off x="3854939"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0" hangingPunct="0">
              <a:defRPr sz="1200">
                <a:ea typeface="宋体" pitchFamily="2" charset="-122"/>
              </a:defRPr>
            </a:lvl1pPr>
          </a:lstStyle>
          <a:p>
            <a:pPr>
              <a:defRPr/>
            </a:pPr>
            <a:fld id="{4B569440-9C1A-4A13-B530-46C3A9E17375}" type="slidenum">
              <a:rPr lang="zh-CN" altLang="en-US"/>
              <a:pPr>
                <a:defRPr/>
              </a:pPr>
              <a:t>‹#›</a:t>
            </a:fld>
            <a:endParaRPr lang="en-US" altLang="zh-CN"/>
          </a:p>
        </p:txBody>
      </p:sp>
    </p:spTree>
    <p:extLst>
      <p:ext uri="{BB962C8B-B14F-4D97-AF65-F5344CB8AC3E}">
        <p14:creationId xmlns:p14="http://schemas.microsoft.com/office/powerpoint/2010/main" val="941739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9099" cy="496967"/>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54939" y="0"/>
            <a:ext cx="2949099" cy="496967"/>
          </a:xfrm>
          <a:prstGeom prst="rect">
            <a:avLst/>
          </a:prstGeom>
        </p:spPr>
        <p:txBody>
          <a:bodyPr vert="horz" lIns="91440" tIns="45720" rIns="91440" bIns="45720" rtlCol="0"/>
          <a:lstStyle>
            <a:lvl1pPr algn="r">
              <a:defRPr sz="1200"/>
            </a:lvl1pPr>
          </a:lstStyle>
          <a:p>
            <a:fld id="{C45443A1-D8F2-48CD-A659-3CEDBA8DF541}" type="datetimeFigureOut">
              <a:rPr lang="zh-CN" altLang="en-US" smtClean="0"/>
              <a:pPr/>
              <a:t>2022/3/11</a:t>
            </a:fld>
            <a:endParaRPr lang="zh-CN" altLang="en-US"/>
          </a:p>
        </p:txBody>
      </p:sp>
      <p:sp>
        <p:nvSpPr>
          <p:cNvPr id="4" name="幻灯片图像占位符 3"/>
          <p:cNvSpPr>
            <a:spLocks noGrp="1" noRot="1" noChangeAspect="1"/>
          </p:cNvSpPr>
          <p:nvPr>
            <p:ph type="sldImg" idx="2"/>
          </p:nvPr>
        </p:nvSpPr>
        <p:spPr>
          <a:xfrm>
            <a:off x="90488" y="746125"/>
            <a:ext cx="6624637" cy="3725863"/>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0562" y="4721186"/>
            <a:ext cx="5444490" cy="447270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440646"/>
            <a:ext cx="2949099" cy="49696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54939" y="9440646"/>
            <a:ext cx="2949099" cy="496967"/>
          </a:xfrm>
          <a:prstGeom prst="rect">
            <a:avLst/>
          </a:prstGeom>
        </p:spPr>
        <p:txBody>
          <a:bodyPr vert="horz" lIns="91440" tIns="45720" rIns="91440" bIns="45720" rtlCol="0" anchor="b"/>
          <a:lstStyle>
            <a:lvl1pPr algn="r">
              <a:defRPr sz="1200"/>
            </a:lvl1pPr>
          </a:lstStyle>
          <a:p>
            <a:fld id="{5DFA3554-790F-44C9-BFAE-3E6D5D7BE10A}" type="slidenum">
              <a:rPr lang="zh-CN" altLang="en-US" smtClean="0"/>
              <a:pPr/>
              <a:t>‹#›</a:t>
            </a:fld>
            <a:endParaRPr lang="zh-CN" altLang="en-US"/>
          </a:p>
        </p:txBody>
      </p:sp>
    </p:spTree>
    <p:extLst>
      <p:ext uri="{BB962C8B-B14F-4D97-AF65-F5344CB8AC3E}">
        <p14:creationId xmlns:p14="http://schemas.microsoft.com/office/powerpoint/2010/main" val="1407357595"/>
      </p:ext>
    </p:extLst>
  </p:cSld>
  <p:clrMap bg1="lt1" tx1="dk1" bg2="lt2" tx2="dk2" accent1="accent1" accent2="accent2" accent3="accent3" accent4="accent4" accent5="accent5" accent6="accent6" hlink="hlink" folHlink="folHlink"/>
  <p:notesStyle>
    <a:lvl1pPr marL="0" algn="l" defTabSz="1219352" rtl="0" eaLnBrk="1" latinLnBrk="0" hangingPunct="1">
      <a:defRPr sz="1600" kern="1200">
        <a:solidFill>
          <a:schemeClr val="tx1"/>
        </a:solidFill>
        <a:latin typeface="+mn-lt"/>
        <a:ea typeface="+mn-ea"/>
        <a:cs typeface="+mn-cs"/>
      </a:defRPr>
    </a:lvl1pPr>
    <a:lvl2pPr marL="609676" algn="l" defTabSz="1219352" rtl="0" eaLnBrk="1" latinLnBrk="0" hangingPunct="1">
      <a:defRPr sz="1600" kern="1200">
        <a:solidFill>
          <a:schemeClr val="tx1"/>
        </a:solidFill>
        <a:latin typeface="+mn-lt"/>
        <a:ea typeface="+mn-ea"/>
        <a:cs typeface="+mn-cs"/>
      </a:defRPr>
    </a:lvl2pPr>
    <a:lvl3pPr marL="1219352" algn="l" defTabSz="1219352" rtl="0" eaLnBrk="1" latinLnBrk="0" hangingPunct="1">
      <a:defRPr sz="1600" kern="1200">
        <a:solidFill>
          <a:schemeClr val="tx1"/>
        </a:solidFill>
        <a:latin typeface="+mn-lt"/>
        <a:ea typeface="+mn-ea"/>
        <a:cs typeface="+mn-cs"/>
      </a:defRPr>
    </a:lvl3pPr>
    <a:lvl4pPr marL="1829029" algn="l" defTabSz="1219352" rtl="0" eaLnBrk="1" latinLnBrk="0" hangingPunct="1">
      <a:defRPr sz="1600" kern="1200">
        <a:solidFill>
          <a:schemeClr val="tx1"/>
        </a:solidFill>
        <a:latin typeface="+mn-lt"/>
        <a:ea typeface="+mn-ea"/>
        <a:cs typeface="+mn-cs"/>
      </a:defRPr>
    </a:lvl4pPr>
    <a:lvl5pPr marL="2438705" algn="l" defTabSz="1219352" rtl="0" eaLnBrk="1" latinLnBrk="0" hangingPunct="1">
      <a:defRPr sz="1600" kern="1200">
        <a:solidFill>
          <a:schemeClr val="tx1"/>
        </a:solidFill>
        <a:latin typeface="+mn-lt"/>
        <a:ea typeface="+mn-ea"/>
        <a:cs typeface="+mn-cs"/>
      </a:defRPr>
    </a:lvl5pPr>
    <a:lvl6pPr marL="3048381" algn="l" defTabSz="1219352" rtl="0" eaLnBrk="1" latinLnBrk="0" hangingPunct="1">
      <a:defRPr sz="1600" kern="1200">
        <a:solidFill>
          <a:schemeClr val="tx1"/>
        </a:solidFill>
        <a:latin typeface="+mn-lt"/>
        <a:ea typeface="+mn-ea"/>
        <a:cs typeface="+mn-cs"/>
      </a:defRPr>
    </a:lvl6pPr>
    <a:lvl7pPr marL="3658057" algn="l" defTabSz="1219352" rtl="0" eaLnBrk="1" latinLnBrk="0" hangingPunct="1">
      <a:defRPr sz="1600" kern="1200">
        <a:solidFill>
          <a:schemeClr val="tx1"/>
        </a:solidFill>
        <a:latin typeface="+mn-lt"/>
        <a:ea typeface="+mn-ea"/>
        <a:cs typeface="+mn-cs"/>
      </a:defRPr>
    </a:lvl7pPr>
    <a:lvl8pPr marL="4267733" algn="l" defTabSz="1219352" rtl="0" eaLnBrk="1" latinLnBrk="0" hangingPunct="1">
      <a:defRPr sz="1600" kern="1200">
        <a:solidFill>
          <a:schemeClr val="tx1"/>
        </a:solidFill>
        <a:latin typeface="+mn-lt"/>
        <a:ea typeface="+mn-ea"/>
        <a:cs typeface="+mn-cs"/>
      </a:defRPr>
    </a:lvl8pPr>
    <a:lvl9pPr marL="4877410" algn="l" defTabSz="1219352"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15F9B1A9-CAEA-4E40-9659-3AAA2EAEEC3C}" type="slidenum">
              <a:rPr lang="en-US" altLang="zh-CN" smtClean="0">
                <a:solidFill>
                  <a:prstClr val="black"/>
                </a:solidFill>
              </a:rPr>
              <a:pPr/>
              <a:t>7</a:t>
            </a:fld>
            <a:endParaRPr lang="en-US" altLang="zh-CN">
              <a:solidFill>
                <a:prstClr val="black"/>
              </a:solidFill>
            </a:endParaRPr>
          </a:p>
        </p:txBody>
      </p:sp>
      <p:sp>
        <p:nvSpPr>
          <p:cNvPr id="76803" name="Rectangle 7"/>
          <p:cNvSpPr txBox="1">
            <a:spLocks noGrp="1" noChangeArrowheads="1"/>
          </p:cNvSpPr>
          <p:nvPr/>
        </p:nvSpPr>
        <p:spPr bwMode="auto">
          <a:xfrm>
            <a:off x="3855773" y="9441815"/>
            <a:ext cx="2949840" cy="497525"/>
          </a:xfrm>
          <a:prstGeom prst="rect">
            <a:avLst/>
          </a:prstGeom>
          <a:noFill/>
          <a:ln w="9525">
            <a:noFill/>
            <a:miter lim="800000"/>
            <a:headEnd/>
            <a:tailEnd/>
          </a:ln>
        </p:spPr>
        <p:txBody>
          <a:bodyPr lIns="93177" tIns="46589" rIns="93177" bIns="46589" anchor="b"/>
          <a:lstStyle/>
          <a:p>
            <a:pPr algn="r" defTabSz="931863" eaLnBrk="0" hangingPunct="0"/>
            <a:fld id="{BCC2ABD3-6192-4FC8-9429-95EBDAE7C5C1}" type="slidenum">
              <a:rPr lang="en-US" altLang="zh-CN" sz="1200">
                <a:solidFill>
                  <a:prstClr val="black"/>
                </a:solidFill>
                <a:ea typeface="MS PGothic" pitchFamily="34" charset="-128"/>
              </a:rPr>
              <a:pPr algn="r" defTabSz="931863" eaLnBrk="0" hangingPunct="0"/>
              <a:t>7</a:t>
            </a:fld>
            <a:endParaRPr lang="en-US" altLang="zh-CN" sz="1200">
              <a:solidFill>
                <a:prstClr val="black"/>
              </a:solidFill>
              <a:ea typeface="MS PGothic" pitchFamily="34" charset="-128"/>
            </a:endParaRPr>
          </a:p>
        </p:txBody>
      </p:sp>
      <p:sp>
        <p:nvSpPr>
          <p:cNvPr id="76804" name="Rectangle 2"/>
          <p:cNvSpPr>
            <a:spLocks noGrp="1" noRot="1" noChangeAspect="1" noChangeArrowheads="1" noTextEdit="1"/>
          </p:cNvSpPr>
          <p:nvPr>
            <p:ph type="sldImg"/>
          </p:nvPr>
        </p:nvSpPr>
        <p:spPr bwMode="auto">
          <a:xfrm>
            <a:off x="90488" y="746125"/>
            <a:ext cx="6624637" cy="3725863"/>
          </a:xfrm>
          <a:noFill/>
          <a:ln>
            <a:solidFill>
              <a:srgbClr val="000000"/>
            </a:solidFill>
            <a:miter lim="800000"/>
            <a:headEnd/>
            <a:tailEnd/>
          </a:ln>
        </p:spPr>
      </p:sp>
      <p:sp>
        <p:nvSpPr>
          <p:cNvPr id="103429" name="Rectangle 3"/>
          <p:cNvSpPr>
            <a:spLocks noGrp="1" noChangeArrowheads="1"/>
          </p:cNvSpPr>
          <p:nvPr>
            <p:ph type="body" idx="1"/>
          </p:nvPr>
        </p:nvSpPr>
        <p:spPr>
          <a:xfrm>
            <a:off x="907523" y="4722499"/>
            <a:ext cx="4990571" cy="4471351"/>
          </a:xfrm>
          <a:ln/>
        </p:spPr>
        <p:txBody>
          <a:bodyPr lIns="93177" tIns="46589" rIns="93177" bIns="46589"/>
          <a:lstStyle/>
          <a:p>
            <a:pPr eaLnBrk="1" fontAlgn="auto" hangingPunct="1">
              <a:spcBef>
                <a:spcPts val="0"/>
              </a:spcBef>
              <a:spcAft>
                <a:spcPts val="0"/>
              </a:spcAft>
              <a:defRPr/>
            </a:pPr>
            <a:endParaRPr lang="en-US" altLang="zh-CN" b="0" dirty="0"/>
          </a:p>
        </p:txBody>
      </p:sp>
    </p:spTree>
    <p:extLst>
      <p:ext uri="{BB962C8B-B14F-4D97-AF65-F5344CB8AC3E}">
        <p14:creationId xmlns:p14="http://schemas.microsoft.com/office/powerpoint/2010/main" val="40189897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标题 1"/>
          <p:cNvSpPr>
            <a:spLocks noGrp="1"/>
          </p:cNvSpPr>
          <p:nvPr>
            <p:ph type="title"/>
          </p:nvPr>
        </p:nvSpPr>
        <p:spPr>
          <a:xfrm>
            <a:off x="623635" y="2085266"/>
            <a:ext cx="5954987" cy="2207832"/>
          </a:xfrm>
          <a:prstGeom prst="rect">
            <a:avLst/>
          </a:prstGeom>
        </p:spPr>
        <p:txBody>
          <a:bodyPr anchor="ctr"/>
          <a:lstStyle>
            <a:lvl1pPr>
              <a:lnSpc>
                <a:spcPct val="150000"/>
              </a:lnSpc>
              <a:defRPr sz="4798">
                <a:solidFill>
                  <a:schemeClr val="tx1">
                    <a:lumMod val="75000"/>
                    <a:lumOff val="25000"/>
                  </a:schemeClr>
                </a:solidFill>
                <a:latin typeface="+mj-ea"/>
                <a:ea typeface="+mj-ea"/>
              </a:defRPr>
            </a:lvl1pPr>
          </a:lstStyle>
          <a:p>
            <a:r>
              <a:rPr lang="zh-CN" altLang="en-US" dirty="0"/>
              <a:t>单击此处编辑母版标题样式</a:t>
            </a:r>
          </a:p>
        </p:txBody>
      </p:sp>
      <p:sp>
        <p:nvSpPr>
          <p:cNvPr id="7" name="副标题 2"/>
          <p:cNvSpPr>
            <a:spLocks noGrp="1"/>
          </p:cNvSpPr>
          <p:nvPr>
            <p:ph type="subTitle" idx="11"/>
          </p:nvPr>
        </p:nvSpPr>
        <p:spPr>
          <a:xfrm>
            <a:off x="623635" y="4389106"/>
            <a:ext cx="5954987" cy="768086"/>
          </a:xfrm>
          <a:prstGeom prst="rect">
            <a:avLst/>
          </a:prstGeom>
        </p:spPr>
        <p:txBody>
          <a:bodyPr anchor="ctr"/>
          <a:lstStyle>
            <a:lvl1pPr marL="0" indent="0" algn="l" fontAlgn="t">
              <a:buNone/>
              <a:defRPr sz="2133" b="0">
                <a:solidFill>
                  <a:schemeClr val="tx1">
                    <a:lumMod val="75000"/>
                    <a:lumOff val="25000"/>
                  </a:schemeClr>
                </a:solidFill>
                <a:latin typeface="+mj-ea"/>
                <a:ea typeface="+mj-ea"/>
              </a:defRPr>
            </a:lvl1pPr>
            <a:lvl2pPr marL="609402" indent="0" algn="ctr">
              <a:buNone/>
              <a:defRPr>
                <a:solidFill>
                  <a:schemeClr val="tx1">
                    <a:tint val="75000"/>
                  </a:schemeClr>
                </a:solidFill>
              </a:defRPr>
            </a:lvl2pPr>
            <a:lvl3pPr marL="1218804" indent="0" algn="ctr">
              <a:buNone/>
              <a:defRPr>
                <a:solidFill>
                  <a:schemeClr val="tx1">
                    <a:tint val="75000"/>
                  </a:schemeClr>
                </a:solidFill>
              </a:defRPr>
            </a:lvl3pPr>
            <a:lvl4pPr marL="1828206" indent="0" algn="ctr">
              <a:buNone/>
              <a:defRPr>
                <a:solidFill>
                  <a:schemeClr val="tx1">
                    <a:tint val="75000"/>
                  </a:schemeClr>
                </a:solidFill>
              </a:defRPr>
            </a:lvl4pPr>
            <a:lvl5pPr marL="2437608" indent="0" algn="ctr">
              <a:buNone/>
              <a:defRPr>
                <a:solidFill>
                  <a:schemeClr val="tx1">
                    <a:tint val="75000"/>
                  </a:schemeClr>
                </a:solidFill>
              </a:defRPr>
            </a:lvl5pPr>
            <a:lvl6pPr marL="3047009" indent="0" algn="ctr">
              <a:buNone/>
              <a:defRPr>
                <a:solidFill>
                  <a:schemeClr val="tx1">
                    <a:tint val="75000"/>
                  </a:schemeClr>
                </a:solidFill>
              </a:defRPr>
            </a:lvl6pPr>
            <a:lvl7pPr marL="3656411" indent="0" algn="ctr">
              <a:buNone/>
              <a:defRPr>
                <a:solidFill>
                  <a:schemeClr val="tx1">
                    <a:tint val="75000"/>
                  </a:schemeClr>
                </a:solidFill>
              </a:defRPr>
            </a:lvl7pPr>
            <a:lvl8pPr marL="4265813" indent="0" algn="ctr">
              <a:buNone/>
              <a:defRPr>
                <a:solidFill>
                  <a:schemeClr val="tx1">
                    <a:tint val="75000"/>
                  </a:schemeClr>
                </a:solidFill>
              </a:defRPr>
            </a:lvl8pPr>
            <a:lvl9pPr marL="4875215" indent="0" algn="ctr">
              <a:buNone/>
              <a:defRPr>
                <a:solidFill>
                  <a:schemeClr val="tx1">
                    <a:tint val="75000"/>
                  </a:schemeClr>
                </a:solidFill>
              </a:defRPr>
            </a:lvl9pPr>
          </a:lstStyle>
          <a:p>
            <a:r>
              <a:rPr lang="zh-CN" altLang="en-US" dirty="0"/>
              <a:t>单击此处编辑母版副标题样式</a:t>
            </a:r>
            <a:endParaRPr lang="zh-CN" altLang="zh-CN" dirty="0"/>
          </a:p>
        </p:txBody>
      </p:sp>
    </p:spTree>
    <p:extLst>
      <p:ext uri="{BB962C8B-B14F-4D97-AF65-F5344CB8AC3E}">
        <p14:creationId xmlns:p14="http://schemas.microsoft.com/office/powerpoint/2010/main" val="619366543"/>
      </p:ext>
    </p:extLst>
  </p:cSld>
  <p:clrMapOvr>
    <a:masterClrMapping/>
  </p:clrMapOvr>
  <p:transition advClick="0" advTm="8000">
    <p:fade thruBlk="1"/>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10" name="标题 1"/>
          <p:cNvSpPr>
            <a:spLocks noGrp="1"/>
          </p:cNvSpPr>
          <p:nvPr>
            <p:ph type="ctrTitle"/>
          </p:nvPr>
        </p:nvSpPr>
        <p:spPr>
          <a:xfrm>
            <a:off x="239443" y="899614"/>
            <a:ext cx="6531276" cy="2387600"/>
          </a:xfrm>
          <a:prstGeom prst="rect">
            <a:avLst/>
          </a:prstGeom>
        </p:spPr>
        <p:txBody>
          <a:bodyPr anchor="ctr">
            <a:normAutofit/>
          </a:bodyPr>
          <a:lstStyle>
            <a:lvl1pPr algn="l">
              <a:defRPr>
                <a:latin typeface="微软雅黑" panose="020B0503020204020204" pitchFamily="34" charset="-122"/>
                <a:ea typeface="微软雅黑" panose="020B0503020204020204" pitchFamily="34" charset="-122"/>
              </a:defRPr>
            </a:lvl1pPr>
          </a:lstStyle>
          <a:p>
            <a:endParaRPr lang="en-US" sz="4798" dirty="0">
              <a:solidFill>
                <a:schemeClr val="bg1"/>
              </a:solidFill>
            </a:endParaRPr>
          </a:p>
        </p:txBody>
      </p:sp>
      <p:sp>
        <p:nvSpPr>
          <p:cNvPr id="11" name="副标题 2"/>
          <p:cNvSpPr>
            <a:spLocks noGrp="1"/>
          </p:cNvSpPr>
          <p:nvPr>
            <p:ph type="subTitle" idx="1"/>
          </p:nvPr>
        </p:nvSpPr>
        <p:spPr>
          <a:xfrm>
            <a:off x="239443" y="3429000"/>
            <a:ext cx="6531276" cy="885327"/>
          </a:xfrm>
          <a:prstGeom prst="rect">
            <a:avLst/>
          </a:prstGeom>
        </p:spPr>
        <p:txBody>
          <a:bodyPr anchor="ctr"/>
          <a:lstStyle>
            <a:lvl1pPr marL="0" indent="0" algn="l">
              <a:buNone/>
              <a:defRPr>
                <a:latin typeface="微软雅黑" panose="020B0503020204020204" pitchFamily="34" charset="-122"/>
                <a:ea typeface="微软雅黑" panose="020B0503020204020204" pitchFamily="34" charset="-122"/>
              </a:defRPr>
            </a:lvl1pPr>
          </a:lstStyle>
          <a:p>
            <a:endParaRPr lang="en-US" altLang="zh-CN" dirty="0">
              <a:solidFill>
                <a:schemeClr val="bg1"/>
              </a:solidFill>
            </a:endParaRPr>
          </a:p>
        </p:txBody>
      </p:sp>
    </p:spTree>
    <p:extLst>
      <p:ext uri="{BB962C8B-B14F-4D97-AF65-F5344CB8AC3E}">
        <p14:creationId xmlns:p14="http://schemas.microsoft.com/office/powerpoint/2010/main" val="153581731"/>
      </p:ext>
    </p:extLst>
  </p:cSld>
  <p:clrMapOvr>
    <a:masterClrMapping/>
  </p:clrMapOvr>
  <p:transition advClick="0" advTm="8000">
    <p:fade thruBlk="1"/>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344304"/>
            <a:ext cx="10963473" cy="589190"/>
          </a:xfrm>
          <a:prstGeom prst="rect">
            <a:avLst/>
          </a:prstGeom>
        </p:spPr>
        <p:txBody>
          <a:bodyPr/>
          <a:lstStyle>
            <a:lvl1pPr>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600203"/>
            <a:ext cx="5290949"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600203"/>
            <a:ext cx="5290949" cy="4525736"/>
          </a:xfrm>
          <a:prstGeom prst="rect">
            <a:avLst/>
          </a:prstGeom>
        </p:spPr>
        <p:txBody>
          <a:bodyPr/>
          <a:lstStyle>
            <a:lvl1pPr marL="239106" indent="-239106">
              <a:lnSpc>
                <a:spcPct val="150000"/>
              </a:lnSpc>
              <a:spcBef>
                <a:spcPts val="0"/>
              </a:spcBef>
              <a:buClr>
                <a:schemeClr val="accent2">
                  <a:lumMod val="90000"/>
                </a:schemeClr>
              </a:buClr>
              <a:defRPr sz="2133" b="0">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66">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599">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265044036"/>
      </p:ext>
    </p:extLst>
  </p:cSld>
  <p:clrMapOvr>
    <a:masterClrMapping/>
  </p:clrMapOvr>
  <p:transition advClick="0" advTm="8000">
    <p:fade thruBlk="1"/>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344304"/>
            <a:ext cx="10731329" cy="589190"/>
          </a:xfrm>
          <a:prstGeom prst="rect">
            <a:avLst/>
          </a:prstGeom>
        </p:spPr>
        <p:txBody>
          <a:bodyPr/>
          <a:lstStyle>
            <a:lvl1pPr>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600203"/>
            <a:ext cx="10731328"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897912191"/>
      </p:ext>
    </p:extLst>
  </p:cSld>
  <p:clrMapOvr>
    <a:masterClrMapping/>
  </p:clrMapOvr>
  <p:transition advClick="0" advTm="8000">
    <p:fade thruBlk="1"/>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344304"/>
            <a:ext cx="10963473" cy="589190"/>
          </a:xfrm>
          <a:prstGeom prst="rect">
            <a:avLst/>
          </a:prstGeom>
        </p:spPr>
        <p:txBody>
          <a:bodyPr/>
          <a:lstStyle>
            <a:lvl1pPr>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600203"/>
            <a:ext cx="10963473" cy="4525736"/>
          </a:xfrm>
          <a:prstGeom prst="rect">
            <a:avLst/>
          </a:prstGeom>
          <a:solidFill>
            <a:schemeClr val="bg1"/>
          </a:solid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771020153"/>
      </p:ext>
    </p:extLst>
  </p:cSld>
  <p:clrMapOvr>
    <a:masterClrMapping/>
  </p:clrMapOvr>
  <mc:AlternateContent xmlns:mc="http://schemas.openxmlformats.org/markup-compatibility/2006" xmlns:p14="http://schemas.microsoft.com/office/powerpoint/2010/main">
    <mc:Choice Requires="p14">
      <p:transition spd="slow" p14:dur="2000" advClick="0" advTm="8000"/>
    </mc:Choice>
    <mc:Fallback xmlns="">
      <p:transition spd="slow" advClick="0" advTm="800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344304"/>
            <a:ext cx="10963473" cy="589190"/>
          </a:xfrm>
          <a:prstGeom prst="rect">
            <a:avLst/>
          </a:prstGeom>
        </p:spPr>
        <p:txBody>
          <a:bodyPr anchor="ctr"/>
          <a:lstStyle>
            <a:lvl1pPr>
              <a:defRPr sz="3200"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10" name="内容占位符 2"/>
          <p:cNvSpPr>
            <a:spLocks noGrp="1"/>
          </p:cNvSpPr>
          <p:nvPr>
            <p:ph sz="half" idx="1"/>
          </p:nvPr>
        </p:nvSpPr>
        <p:spPr>
          <a:xfrm>
            <a:off x="719684" y="1413398"/>
            <a:ext cx="10757396" cy="4525736"/>
          </a:xfrm>
          <a:prstGeom prst="rect">
            <a:avLst/>
          </a:prstGeom>
        </p:spPr>
        <p:txBody>
          <a:bodyPr/>
          <a:lstStyle>
            <a:lvl1pPr marL="239106" indent="-239106">
              <a:lnSpc>
                <a:spcPct val="150000"/>
              </a:lnSpc>
              <a:spcBef>
                <a:spcPts val="0"/>
              </a:spcBef>
              <a:buClr>
                <a:schemeClr val="accent2">
                  <a:lumMod val="90000"/>
                </a:schemeClr>
              </a:buClr>
              <a:defRPr sz="2133" b="0">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66">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599">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1407507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4" name="Rectangle 5"/>
          <p:cNvSpPr>
            <a:spLocks noChangeArrowheads="1"/>
          </p:cNvSpPr>
          <p:nvPr userDrawn="1"/>
        </p:nvSpPr>
        <p:spPr bwMode="auto">
          <a:xfrm>
            <a:off x="8493235" y="6504275"/>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Tree>
    <p:extLst>
      <p:ext uri="{BB962C8B-B14F-4D97-AF65-F5344CB8AC3E}">
        <p14:creationId xmlns:p14="http://schemas.microsoft.com/office/powerpoint/2010/main" val="426177578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theme" Target="../theme/theme2.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4.png"/></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theme" Target="../theme/theme4.xml"/><Relationship Id="rId1" Type="http://schemas.openxmlformats.org/officeDocument/2006/relationships/slideLayout" Target="../slideLayouts/slideLayout5.xml"/></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theme" Target="../theme/theme5.xml"/><Relationship Id="rId1" Type="http://schemas.openxmlformats.org/officeDocument/2006/relationships/slideLayout" Target="../slideLayouts/slideLayout6.xm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7.png"/><Relationship Id="rId2" Type="http://schemas.openxmlformats.org/officeDocument/2006/relationships/theme" Target="../theme/theme6.xml"/><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Picture 6" descr="C:\Users\z00205060\Desktop\CP项目\规范类文件\新建文件夹\巴展视觉物料规范-18.jpg"/>
          <p:cNvPicPr>
            <a:picLocks noChangeAspect="1" noChangeArrowheads="1"/>
          </p:cNvPicPr>
          <p:nvPr userDrawn="1"/>
        </p:nvPicPr>
        <p:blipFill>
          <a:blip r:embed="rId3" cstate="print"/>
          <a:srcRect/>
          <a:stretch>
            <a:fillRect/>
          </a:stretch>
        </p:blipFill>
        <p:spPr bwMode="auto">
          <a:xfrm>
            <a:off x="43957" y="1050"/>
            <a:ext cx="12196763" cy="6856951"/>
          </a:xfrm>
          <a:prstGeom prst="rect">
            <a:avLst/>
          </a:prstGeom>
          <a:noFill/>
        </p:spPr>
      </p:pic>
      <p:sp>
        <p:nvSpPr>
          <p:cNvPr id="166" name="TextBox 165"/>
          <p:cNvSpPr txBox="1"/>
          <p:nvPr userDrawn="1"/>
        </p:nvSpPr>
        <p:spPr>
          <a:xfrm>
            <a:off x="239443" y="6285801"/>
            <a:ext cx="4706361" cy="338426"/>
          </a:xfrm>
          <a:prstGeom prst="rect">
            <a:avLst/>
          </a:prstGeom>
          <a:noFill/>
        </p:spPr>
        <p:txBody>
          <a:bodyPr wrap="square" rtlCol="0">
            <a:spAutoFit/>
          </a:bodyPr>
          <a:lstStyle/>
          <a:p>
            <a:r>
              <a:rPr lang="en-US" altLang="zh-CN" sz="1599" dirty="0">
                <a:solidFill>
                  <a:srgbClr val="000000">
                    <a:lumMod val="50000"/>
                    <a:lumOff val="50000"/>
                  </a:srgbClr>
                </a:solidFill>
                <a:latin typeface="+mj-ea"/>
                <a:ea typeface="+mj-ea"/>
              </a:rPr>
              <a:t>Building a better connected world</a:t>
            </a:r>
            <a:endParaRPr lang="zh-CN" altLang="en-US" sz="1599" dirty="0">
              <a:solidFill>
                <a:srgbClr val="000000">
                  <a:lumMod val="50000"/>
                  <a:lumOff val="50000"/>
                </a:srgbClr>
              </a:solidFill>
              <a:latin typeface="+mj-ea"/>
              <a:ea typeface="+mj-ea"/>
            </a:endParaRPr>
          </a:p>
        </p:txBody>
      </p:sp>
      <p:sp>
        <p:nvSpPr>
          <p:cNvPr id="167" name="副标题 2"/>
          <p:cNvSpPr txBox="1">
            <a:spLocks/>
          </p:cNvSpPr>
          <p:nvPr userDrawn="1"/>
        </p:nvSpPr>
        <p:spPr bwMode="auto">
          <a:xfrm>
            <a:off x="9644112" y="6308431"/>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mj-ea"/>
                <a:ea typeface="+mj-ea"/>
              </a:rPr>
              <a:t>www.mindspore.cn</a:t>
            </a:r>
            <a:endParaRPr lang="zh-CN" altLang="en-US" sz="1333" b="0" dirty="0">
              <a:solidFill>
                <a:srgbClr val="FFFFFF">
                  <a:lumMod val="50000"/>
                </a:srgbClr>
              </a:solidFill>
              <a:latin typeface="+mj-ea"/>
              <a:ea typeface="+mj-ea"/>
            </a:endParaRPr>
          </a:p>
        </p:txBody>
      </p:sp>
      <p:pic>
        <p:nvPicPr>
          <p:cNvPr id="6" name="图片 5"/>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31540" y="357607"/>
            <a:ext cx="2003784" cy="1247753"/>
          </a:xfrm>
          <a:prstGeom prst="rect">
            <a:avLst/>
          </a:prstGeom>
        </p:spPr>
      </p:pic>
    </p:spTree>
    <p:extLst>
      <p:ext uri="{BB962C8B-B14F-4D97-AF65-F5344CB8AC3E}">
        <p14:creationId xmlns:p14="http://schemas.microsoft.com/office/powerpoint/2010/main" val="3450727918"/>
      </p:ext>
    </p:extLst>
  </p:cSld>
  <p:clrMap bg1="lt1" tx1="dk1" bg2="lt2" tx2="dk2" accent1="accent1" accent2="accent2" accent3="accent3" accent4="accent4" accent5="accent5" accent6="accent6" hlink="hlink" folHlink="folHlink"/>
  <p:sldLayoutIdLst>
    <p:sldLayoutId id="2147483830" r:id="rId1"/>
  </p:sldLayoutIdLst>
  <p:transition advClick="0" advTm="8000">
    <p:fade thruBlk="1"/>
  </p:transition>
  <p:hf hdr="0" ftr="0" dt="0"/>
  <p:txStyles>
    <p:titleStyle>
      <a:lvl1pPr algn="l" rtl="0" eaLnBrk="1" fontAlgn="base" hangingPunct="1">
        <a:spcBef>
          <a:spcPct val="0"/>
        </a:spcBef>
        <a:spcAft>
          <a:spcPct val="0"/>
        </a:spcAft>
        <a:defRPr sz="4265" b="1">
          <a:solidFill>
            <a:schemeClr val="tx1"/>
          </a:solidFill>
          <a:latin typeface="黑体" pitchFamily="49" charset="-122"/>
          <a:ea typeface="黑体" pitchFamily="49" charset="-122"/>
          <a:cs typeface="+mj-cs"/>
        </a:defRPr>
      </a:lvl1pPr>
      <a:lvl2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2pPr>
      <a:lvl3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3pPr>
      <a:lvl4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4pPr>
      <a:lvl5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1" fontAlgn="base" hangingPunct="1">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1" fontAlgn="base" hangingPunct="1">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1" fontAlgn="base" hangingPunct="1">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1" fontAlgn="base" hangingPunct="1">
        <a:spcBef>
          <a:spcPct val="20000"/>
        </a:spcBef>
        <a:spcAft>
          <a:spcPct val="0"/>
        </a:spcAft>
        <a:buChar char="–"/>
        <a:defRPr sz="2133">
          <a:solidFill>
            <a:schemeClr val="tx1"/>
          </a:solidFill>
          <a:latin typeface="+mn-lt"/>
          <a:ea typeface="+mn-ea"/>
          <a:cs typeface="+mn-cs"/>
        </a:defRPr>
      </a:lvl4pPr>
      <a:lvl5pPr marL="2742308"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83" name="图片 8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flipH="1">
            <a:off x="0" y="1810"/>
            <a:ext cx="12196763" cy="4792771"/>
          </a:xfrm>
          <a:prstGeom prst="rect">
            <a:avLst/>
          </a:prstGeom>
        </p:spPr>
      </p:pic>
      <p:sp>
        <p:nvSpPr>
          <p:cNvPr id="78" name="矩形 77"/>
          <p:cNvSpPr/>
          <p:nvPr userDrawn="1"/>
        </p:nvSpPr>
        <p:spPr bwMode="auto">
          <a:xfrm>
            <a:off x="-33880" y="4752404"/>
            <a:ext cx="12230643" cy="2842586"/>
          </a:xfrm>
          <a:prstGeom prst="rect">
            <a:avLst/>
          </a:prstGeom>
          <a:blipFill dpi="0" rotWithShape="1">
            <a:blip r:embed="rId4"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3077" name="Rectangle 15"/>
          <p:cNvSpPr>
            <a:spLocks noChangeArrowheads="1"/>
          </p:cNvSpPr>
          <p:nvPr/>
        </p:nvSpPr>
        <p:spPr bwMode="auto">
          <a:xfrm>
            <a:off x="-2604517" y="692151"/>
            <a:ext cx="2460528" cy="73613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英文标题</a:t>
            </a:r>
            <a:r>
              <a:rPr lang="en-US" altLang="zh-CN" sz="1466" dirty="0">
                <a:solidFill>
                  <a:srgbClr val="FFFFFF"/>
                </a:solidFill>
                <a:latin typeface="Calibri" charset="0"/>
                <a:ea typeface="宋体" charset="-122"/>
              </a:rPr>
              <a:t>:32-35pt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Medium</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中文标题</a:t>
            </a:r>
            <a:r>
              <a:rPr lang="en-US" altLang="zh-CN" sz="1466" dirty="0">
                <a:solidFill>
                  <a:srgbClr val="FFFFFF"/>
                </a:solidFill>
                <a:latin typeface="Calibri" charset="0"/>
                <a:ea typeface="宋体" charset="-122"/>
              </a:rPr>
              <a:t>:30-32pt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黑体</a:t>
            </a: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英文正文</a:t>
            </a:r>
            <a:r>
              <a:rPr lang="en-US" altLang="zh-CN" sz="1466" dirty="0">
                <a:solidFill>
                  <a:srgbClr val="FFFFFF"/>
                </a:solidFill>
                <a:latin typeface="Calibri" charset="0"/>
                <a:ea typeface="宋体" charset="-122"/>
              </a:rPr>
              <a:t>:20-22pt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 </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 :18pt  </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Regular</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中文正文</a:t>
            </a:r>
            <a:r>
              <a:rPr lang="en-US" altLang="zh-CN" sz="1466" dirty="0">
                <a:solidFill>
                  <a:srgbClr val="FFFFFF"/>
                </a:solidFill>
                <a:latin typeface="Calibri" charset="0"/>
                <a:ea typeface="宋体" charset="-122"/>
              </a:rPr>
              <a:t>:18-20pt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):18pt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细黑体</a:t>
            </a:r>
            <a:r>
              <a:rPr lang="zh-CN" altLang="en-US" sz="1466" b="1" dirty="0">
                <a:solidFill>
                  <a:srgbClr val="FFFFFF"/>
                </a:solidFill>
                <a:latin typeface="Arial" charset="0"/>
                <a:ea typeface="华文细黑" charset="-122"/>
              </a:rPr>
              <a:t> </a:t>
            </a:r>
          </a:p>
        </p:txBody>
      </p:sp>
      <p:sp>
        <p:nvSpPr>
          <p:cNvPr id="3081" name="Rectangle 17"/>
          <p:cNvSpPr>
            <a:spLocks noChangeArrowheads="1"/>
          </p:cNvSpPr>
          <p:nvPr/>
        </p:nvSpPr>
        <p:spPr bwMode="auto">
          <a:xfrm>
            <a:off x="12438159" y="3371842"/>
            <a:ext cx="1226029" cy="400051"/>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1862" tIns="60931" rIns="121862" bIns="60931" anchor="ctr">
            <a:spAutoFit/>
          </a:bodyPr>
          <a:lstStyle/>
          <a:p>
            <a:endParaRPr lang="zh-CN" altLang="en-US">
              <a:solidFill>
                <a:srgbClr val="000000"/>
              </a:solidFill>
              <a:latin typeface="Calibri" charset="0"/>
              <a:ea typeface="宋体" charset="-122"/>
            </a:endParaRPr>
          </a:p>
        </p:txBody>
      </p:sp>
      <p:grpSp>
        <p:nvGrpSpPr>
          <p:cNvPr id="2" name="Group 18"/>
          <p:cNvGrpSpPr>
            <a:grpSpLocks/>
          </p:cNvGrpSpPr>
          <p:nvPr/>
        </p:nvGrpSpPr>
        <p:grpSpPr bwMode="auto">
          <a:xfrm>
            <a:off x="12552504" y="3727418"/>
            <a:ext cx="986752" cy="182532"/>
            <a:chOff x="5893" y="2387"/>
            <a:chExt cx="466" cy="115"/>
          </a:xfrm>
        </p:grpSpPr>
        <p:sp>
          <p:nvSpPr>
            <p:cNvPr id="3143"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4"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5"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6"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 name="Group 23"/>
          <p:cNvGrpSpPr>
            <a:grpSpLocks/>
          </p:cNvGrpSpPr>
          <p:nvPr/>
        </p:nvGrpSpPr>
        <p:grpSpPr bwMode="auto">
          <a:xfrm>
            <a:off x="12552504" y="3943282"/>
            <a:ext cx="986752" cy="182532"/>
            <a:chOff x="5893" y="2523"/>
            <a:chExt cx="466" cy="115"/>
          </a:xfrm>
        </p:grpSpPr>
        <p:sp>
          <p:nvSpPr>
            <p:cNvPr id="3139"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0"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1"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2"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 name="Group 28"/>
          <p:cNvGrpSpPr>
            <a:grpSpLocks/>
          </p:cNvGrpSpPr>
          <p:nvPr/>
        </p:nvGrpSpPr>
        <p:grpSpPr bwMode="auto">
          <a:xfrm>
            <a:off x="12552504" y="4159146"/>
            <a:ext cx="986752" cy="182532"/>
            <a:chOff x="5893" y="2659"/>
            <a:chExt cx="466" cy="115"/>
          </a:xfrm>
        </p:grpSpPr>
        <p:sp>
          <p:nvSpPr>
            <p:cNvPr id="3135"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6"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7"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8"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 name="Group 33"/>
          <p:cNvGrpSpPr>
            <a:grpSpLocks/>
          </p:cNvGrpSpPr>
          <p:nvPr/>
        </p:nvGrpSpPr>
        <p:grpSpPr bwMode="auto">
          <a:xfrm>
            <a:off x="12552504" y="3511551"/>
            <a:ext cx="986752" cy="188882"/>
            <a:chOff x="5893" y="2251"/>
            <a:chExt cx="466" cy="119"/>
          </a:xfrm>
        </p:grpSpPr>
        <p:sp>
          <p:nvSpPr>
            <p:cNvPr id="3131"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2"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3"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4"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 name="Group 38"/>
          <p:cNvGrpSpPr>
            <a:grpSpLocks/>
          </p:cNvGrpSpPr>
          <p:nvPr/>
        </p:nvGrpSpPr>
        <p:grpSpPr bwMode="auto">
          <a:xfrm>
            <a:off x="12552504" y="4519449"/>
            <a:ext cx="986752" cy="182532"/>
            <a:chOff x="5893" y="2886"/>
            <a:chExt cx="466" cy="115"/>
          </a:xfrm>
        </p:grpSpPr>
        <p:sp>
          <p:nvSpPr>
            <p:cNvPr id="3127"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8"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9"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0"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 name="Group 43"/>
          <p:cNvGrpSpPr>
            <a:grpSpLocks/>
          </p:cNvGrpSpPr>
          <p:nvPr/>
        </p:nvGrpSpPr>
        <p:grpSpPr bwMode="auto">
          <a:xfrm>
            <a:off x="12552504" y="4735313"/>
            <a:ext cx="986752" cy="182532"/>
            <a:chOff x="5893" y="3022"/>
            <a:chExt cx="466" cy="115"/>
          </a:xfrm>
        </p:grpSpPr>
        <p:sp>
          <p:nvSpPr>
            <p:cNvPr id="3123"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4"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5"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6"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 name="Group 48"/>
          <p:cNvGrpSpPr>
            <a:grpSpLocks/>
          </p:cNvGrpSpPr>
          <p:nvPr/>
        </p:nvGrpSpPr>
        <p:grpSpPr bwMode="auto">
          <a:xfrm>
            <a:off x="12552504" y="4951179"/>
            <a:ext cx="986752" cy="182532"/>
            <a:chOff x="5893" y="3158"/>
            <a:chExt cx="466" cy="115"/>
          </a:xfrm>
        </p:grpSpPr>
        <p:sp>
          <p:nvSpPr>
            <p:cNvPr id="3119"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0"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1"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2"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 name="Group 53"/>
          <p:cNvGrpSpPr>
            <a:grpSpLocks/>
          </p:cNvGrpSpPr>
          <p:nvPr/>
        </p:nvGrpSpPr>
        <p:grpSpPr bwMode="auto">
          <a:xfrm>
            <a:off x="12552504" y="5311482"/>
            <a:ext cx="986752" cy="182532"/>
            <a:chOff x="5893" y="3385"/>
            <a:chExt cx="466" cy="115"/>
          </a:xfrm>
        </p:grpSpPr>
        <p:sp>
          <p:nvSpPr>
            <p:cNvPr id="3115"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6"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7"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8"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 name="Group 58"/>
          <p:cNvGrpSpPr>
            <a:grpSpLocks/>
          </p:cNvGrpSpPr>
          <p:nvPr/>
        </p:nvGrpSpPr>
        <p:grpSpPr bwMode="auto">
          <a:xfrm>
            <a:off x="12552504" y="5527346"/>
            <a:ext cx="986752" cy="182532"/>
            <a:chOff x="5893" y="3521"/>
            <a:chExt cx="466" cy="115"/>
          </a:xfrm>
        </p:grpSpPr>
        <p:sp>
          <p:nvSpPr>
            <p:cNvPr id="3111"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2"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3"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4"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 name="Group 63"/>
          <p:cNvGrpSpPr>
            <a:grpSpLocks/>
          </p:cNvGrpSpPr>
          <p:nvPr/>
        </p:nvGrpSpPr>
        <p:grpSpPr bwMode="auto">
          <a:xfrm>
            <a:off x="12552504" y="5743210"/>
            <a:ext cx="986752" cy="182532"/>
            <a:chOff x="5893" y="3657"/>
            <a:chExt cx="466" cy="115"/>
          </a:xfrm>
        </p:grpSpPr>
        <p:sp>
          <p:nvSpPr>
            <p:cNvPr id="3107"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8"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9"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0"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68"/>
          <p:cNvGrpSpPr>
            <a:grpSpLocks/>
          </p:cNvGrpSpPr>
          <p:nvPr/>
        </p:nvGrpSpPr>
        <p:grpSpPr bwMode="auto">
          <a:xfrm>
            <a:off x="12552504" y="6103513"/>
            <a:ext cx="986752" cy="182532"/>
            <a:chOff x="5893" y="3884"/>
            <a:chExt cx="466" cy="115"/>
          </a:xfrm>
        </p:grpSpPr>
        <p:sp>
          <p:nvSpPr>
            <p:cNvPr id="3103"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4"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5"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6"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73"/>
          <p:cNvGrpSpPr>
            <a:grpSpLocks/>
          </p:cNvGrpSpPr>
          <p:nvPr/>
        </p:nvGrpSpPr>
        <p:grpSpPr bwMode="auto">
          <a:xfrm>
            <a:off x="12552504" y="6328901"/>
            <a:ext cx="986752" cy="182532"/>
            <a:chOff x="5893" y="4026"/>
            <a:chExt cx="466" cy="115"/>
          </a:xfrm>
        </p:grpSpPr>
        <p:sp>
          <p:nvSpPr>
            <p:cNvPr id="3099"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0"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1"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2"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78"/>
          <p:cNvGrpSpPr>
            <a:grpSpLocks/>
          </p:cNvGrpSpPr>
          <p:nvPr/>
        </p:nvGrpSpPr>
        <p:grpSpPr bwMode="auto">
          <a:xfrm>
            <a:off x="12552504" y="6552703"/>
            <a:ext cx="986752" cy="182532"/>
            <a:chOff x="5893" y="4167"/>
            <a:chExt cx="466" cy="115"/>
          </a:xfrm>
        </p:grpSpPr>
        <p:sp>
          <p:nvSpPr>
            <p:cNvPr id="3095"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6"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7"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8"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3079" name="Rectangle 83"/>
          <p:cNvSpPr>
            <a:spLocks noChangeArrowheads="1"/>
          </p:cNvSpPr>
          <p:nvPr/>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建议同一页面内不超过四种颜色，以下是</a:t>
            </a:r>
            <a:r>
              <a:rPr lang="en-US" altLang="zh-CN" sz="1333" dirty="0">
                <a:solidFill>
                  <a:srgbClr val="FFFFFF"/>
                </a:solidFill>
                <a:latin typeface="微软雅黑" pitchFamily="34" charset="-122"/>
                <a:ea typeface="微软雅黑" pitchFamily="34" charset="-122"/>
              </a:rPr>
              <a:t>13</a:t>
            </a:r>
            <a:r>
              <a:rPr lang="zh-CN" altLang="en-US" sz="1333" dirty="0">
                <a:solidFill>
                  <a:srgbClr val="FFFFFF"/>
                </a:solidFill>
                <a:latin typeface="微软雅黑" pitchFamily="34" charset="-122"/>
                <a:ea typeface="微软雅黑" pitchFamily="34" charset="-122"/>
              </a:rPr>
              <a:t>组配色方案，同一页面内只选择一组使用。（仅供参考）</a:t>
            </a:r>
          </a:p>
        </p:txBody>
      </p:sp>
      <p:sp>
        <p:nvSpPr>
          <p:cNvPr id="3080" name="Rectangle 84"/>
          <p:cNvSpPr>
            <a:spLocks noChangeArrowheads="1"/>
          </p:cNvSpPr>
          <p:nvPr/>
        </p:nvSpPr>
        <p:spPr bwMode="auto">
          <a:xfrm>
            <a:off x="12340755" y="8468"/>
            <a:ext cx="1494950" cy="846317"/>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a:lnSpc>
                <a:spcPct val="120000"/>
              </a:lnSpc>
              <a:buClr>
                <a:srgbClr val="777777"/>
              </a:buClr>
              <a:buSzPct val="60000"/>
              <a:buFont typeface="Wingdings" charset="2"/>
              <a:buNone/>
            </a:pPr>
            <a:r>
              <a:rPr lang="zh-CN" altLang="en-US" sz="1333">
                <a:solidFill>
                  <a:srgbClr val="FFFFFF"/>
                </a:solidFill>
                <a:latin typeface="微软雅黑" pitchFamily="34" charset="-122"/>
                <a:ea typeface="微软雅黑" pitchFamily="34" charset="-122"/>
              </a:rPr>
              <a:t>客户或者合作伙伴的标志放在右上角</a:t>
            </a:r>
            <a:r>
              <a:rPr lang="en-US" altLang="zh-CN" sz="1333">
                <a:solidFill>
                  <a:srgbClr val="FFFFFF"/>
                </a:solidFill>
                <a:latin typeface="微软雅黑" pitchFamily="34" charset="-122"/>
                <a:ea typeface="微软雅黑" pitchFamily="34" charset="-122"/>
              </a:rPr>
              <a:t>.</a:t>
            </a:r>
            <a:endParaRPr lang="zh-CN" altLang="en-US" sz="1333">
              <a:solidFill>
                <a:srgbClr val="FFFFFF"/>
              </a:solidFill>
              <a:latin typeface="微软雅黑" pitchFamily="34" charset="-122"/>
              <a:ea typeface="微软雅黑" pitchFamily="34" charset="-122"/>
            </a:endParaRPr>
          </a:p>
        </p:txBody>
      </p:sp>
      <p:sp>
        <p:nvSpPr>
          <p:cNvPr id="77" name="副标题 2"/>
          <p:cNvSpPr txBox="1">
            <a:spLocks/>
          </p:cNvSpPr>
          <p:nvPr userDrawn="1"/>
        </p:nvSpPr>
        <p:spPr bwMode="auto">
          <a:xfrm>
            <a:off x="3664323" y="6347930"/>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Huawei Confidential</a:t>
            </a:r>
          </a:p>
        </p:txBody>
      </p:sp>
      <p:pic>
        <p:nvPicPr>
          <p:cNvPr id="1026" name="Picture 2"/>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143395" y="6296150"/>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9" name="图片 78"/>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1278919" y="6300502"/>
            <a:ext cx="781181" cy="486440"/>
          </a:xfrm>
          <a:prstGeom prst="rect">
            <a:avLst/>
          </a:prstGeom>
        </p:spPr>
      </p:pic>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889" r:id="rId1"/>
  </p:sldLayoutIdLst>
  <p:transition advClick="0" advTm="8000">
    <p:fade thruBlk="1"/>
  </p:transition>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8" name="矩形 77"/>
          <p:cNvSpPr/>
          <p:nvPr userDrawn="1"/>
        </p:nvSpPr>
        <p:spPr bwMode="auto">
          <a:xfrm>
            <a:off x="-33880" y="4752404"/>
            <a:ext cx="12230643" cy="2842586"/>
          </a:xfrm>
          <a:prstGeom prst="rect">
            <a:avLst/>
          </a:prstGeom>
          <a:blipFill dpi="0" rotWithShape="1">
            <a:blip r:embed="rId4"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3077" name="Rectangle 15"/>
          <p:cNvSpPr>
            <a:spLocks noChangeArrowheads="1"/>
          </p:cNvSpPr>
          <p:nvPr/>
        </p:nvSpPr>
        <p:spPr bwMode="auto">
          <a:xfrm>
            <a:off x="-2604517" y="692151"/>
            <a:ext cx="2460528" cy="73613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英文标题</a:t>
            </a:r>
            <a:r>
              <a:rPr lang="en-US" altLang="zh-CN" sz="1466" dirty="0">
                <a:solidFill>
                  <a:srgbClr val="FFFFFF"/>
                </a:solidFill>
                <a:latin typeface="Calibri" charset="0"/>
                <a:ea typeface="宋体" charset="-122"/>
              </a:rPr>
              <a:t>:32-35pt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Medium</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中文标题</a:t>
            </a:r>
            <a:r>
              <a:rPr lang="en-US" altLang="zh-CN" sz="1466" dirty="0">
                <a:solidFill>
                  <a:srgbClr val="FFFFFF"/>
                </a:solidFill>
                <a:latin typeface="Calibri" charset="0"/>
                <a:ea typeface="宋体" charset="-122"/>
              </a:rPr>
              <a:t>:30-32pt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黑体</a:t>
            </a: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英文正文</a:t>
            </a:r>
            <a:r>
              <a:rPr lang="en-US" altLang="zh-CN" sz="1466" dirty="0">
                <a:solidFill>
                  <a:srgbClr val="FFFFFF"/>
                </a:solidFill>
                <a:latin typeface="Calibri" charset="0"/>
                <a:ea typeface="宋体" charset="-122"/>
              </a:rPr>
              <a:t>:20-22pt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 </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 :18pt  </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Regular</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中文正文</a:t>
            </a:r>
            <a:r>
              <a:rPr lang="en-US" altLang="zh-CN" sz="1466" dirty="0">
                <a:solidFill>
                  <a:srgbClr val="FFFFFF"/>
                </a:solidFill>
                <a:latin typeface="Calibri" charset="0"/>
                <a:ea typeface="宋体" charset="-122"/>
              </a:rPr>
              <a:t>:18-20pt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):18pt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细黑体</a:t>
            </a:r>
            <a:r>
              <a:rPr lang="zh-CN" altLang="en-US" sz="1466" b="1" dirty="0">
                <a:solidFill>
                  <a:srgbClr val="FFFFFF"/>
                </a:solidFill>
                <a:latin typeface="Arial" charset="0"/>
                <a:ea typeface="华文细黑" charset="-122"/>
              </a:rPr>
              <a:t> </a:t>
            </a:r>
          </a:p>
        </p:txBody>
      </p:sp>
      <p:sp>
        <p:nvSpPr>
          <p:cNvPr id="3081" name="Rectangle 17"/>
          <p:cNvSpPr>
            <a:spLocks noChangeArrowheads="1"/>
          </p:cNvSpPr>
          <p:nvPr/>
        </p:nvSpPr>
        <p:spPr bwMode="auto">
          <a:xfrm>
            <a:off x="12438159" y="3371842"/>
            <a:ext cx="1226029" cy="400051"/>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1862" tIns="60931" rIns="121862" bIns="60931" anchor="ctr">
            <a:spAutoFit/>
          </a:bodyPr>
          <a:lstStyle/>
          <a:p>
            <a:endParaRPr lang="zh-CN" altLang="en-US">
              <a:solidFill>
                <a:srgbClr val="000000"/>
              </a:solidFill>
              <a:latin typeface="Calibri" charset="0"/>
              <a:ea typeface="宋体" charset="-122"/>
            </a:endParaRPr>
          </a:p>
        </p:txBody>
      </p:sp>
      <p:grpSp>
        <p:nvGrpSpPr>
          <p:cNvPr id="2" name="Group 18"/>
          <p:cNvGrpSpPr>
            <a:grpSpLocks/>
          </p:cNvGrpSpPr>
          <p:nvPr/>
        </p:nvGrpSpPr>
        <p:grpSpPr bwMode="auto">
          <a:xfrm>
            <a:off x="12552504" y="3727418"/>
            <a:ext cx="986752" cy="182532"/>
            <a:chOff x="5893" y="2387"/>
            <a:chExt cx="466" cy="115"/>
          </a:xfrm>
        </p:grpSpPr>
        <p:sp>
          <p:nvSpPr>
            <p:cNvPr id="3143"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4"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5"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6"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 name="Group 23"/>
          <p:cNvGrpSpPr>
            <a:grpSpLocks/>
          </p:cNvGrpSpPr>
          <p:nvPr/>
        </p:nvGrpSpPr>
        <p:grpSpPr bwMode="auto">
          <a:xfrm>
            <a:off x="12552504" y="3943282"/>
            <a:ext cx="986752" cy="182532"/>
            <a:chOff x="5893" y="2523"/>
            <a:chExt cx="466" cy="115"/>
          </a:xfrm>
        </p:grpSpPr>
        <p:sp>
          <p:nvSpPr>
            <p:cNvPr id="3139"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0"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1"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2"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 name="Group 28"/>
          <p:cNvGrpSpPr>
            <a:grpSpLocks/>
          </p:cNvGrpSpPr>
          <p:nvPr/>
        </p:nvGrpSpPr>
        <p:grpSpPr bwMode="auto">
          <a:xfrm>
            <a:off x="12552504" y="4159146"/>
            <a:ext cx="986752" cy="182532"/>
            <a:chOff x="5893" y="2659"/>
            <a:chExt cx="466" cy="115"/>
          </a:xfrm>
        </p:grpSpPr>
        <p:sp>
          <p:nvSpPr>
            <p:cNvPr id="3135"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6"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7"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8"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 name="Group 33"/>
          <p:cNvGrpSpPr>
            <a:grpSpLocks/>
          </p:cNvGrpSpPr>
          <p:nvPr/>
        </p:nvGrpSpPr>
        <p:grpSpPr bwMode="auto">
          <a:xfrm>
            <a:off x="12552504" y="3511551"/>
            <a:ext cx="986752" cy="188882"/>
            <a:chOff x="5893" y="2251"/>
            <a:chExt cx="466" cy="119"/>
          </a:xfrm>
        </p:grpSpPr>
        <p:sp>
          <p:nvSpPr>
            <p:cNvPr id="3131"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2"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3"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4"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 name="Group 38"/>
          <p:cNvGrpSpPr>
            <a:grpSpLocks/>
          </p:cNvGrpSpPr>
          <p:nvPr/>
        </p:nvGrpSpPr>
        <p:grpSpPr bwMode="auto">
          <a:xfrm>
            <a:off x="12552504" y="4519449"/>
            <a:ext cx="986752" cy="182532"/>
            <a:chOff x="5893" y="2886"/>
            <a:chExt cx="466" cy="115"/>
          </a:xfrm>
        </p:grpSpPr>
        <p:sp>
          <p:nvSpPr>
            <p:cNvPr id="3127"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8"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9"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0"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 name="Group 43"/>
          <p:cNvGrpSpPr>
            <a:grpSpLocks/>
          </p:cNvGrpSpPr>
          <p:nvPr/>
        </p:nvGrpSpPr>
        <p:grpSpPr bwMode="auto">
          <a:xfrm>
            <a:off x="12552504" y="4735313"/>
            <a:ext cx="986752" cy="182532"/>
            <a:chOff x="5893" y="3022"/>
            <a:chExt cx="466" cy="115"/>
          </a:xfrm>
        </p:grpSpPr>
        <p:sp>
          <p:nvSpPr>
            <p:cNvPr id="3123"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4"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5"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6"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 name="Group 48"/>
          <p:cNvGrpSpPr>
            <a:grpSpLocks/>
          </p:cNvGrpSpPr>
          <p:nvPr/>
        </p:nvGrpSpPr>
        <p:grpSpPr bwMode="auto">
          <a:xfrm>
            <a:off x="12552504" y="4951179"/>
            <a:ext cx="986752" cy="182532"/>
            <a:chOff x="5893" y="3158"/>
            <a:chExt cx="466" cy="115"/>
          </a:xfrm>
        </p:grpSpPr>
        <p:sp>
          <p:nvSpPr>
            <p:cNvPr id="3119"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0"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1"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2"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 name="Group 53"/>
          <p:cNvGrpSpPr>
            <a:grpSpLocks/>
          </p:cNvGrpSpPr>
          <p:nvPr/>
        </p:nvGrpSpPr>
        <p:grpSpPr bwMode="auto">
          <a:xfrm>
            <a:off x="12552504" y="5311482"/>
            <a:ext cx="986752" cy="182532"/>
            <a:chOff x="5893" y="3385"/>
            <a:chExt cx="466" cy="115"/>
          </a:xfrm>
        </p:grpSpPr>
        <p:sp>
          <p:nvSpPr>
            <p:cNvPr id="3115"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6"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7"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8"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 name="Group 58"/>
          <p:cNvGrpSpPr>
            <a:grpSpLocks/>
          </p:cNvGrpSpPr>
          <p:nvPr/>
        </p:nvGrpSpPr>
        <p:grpSpPr bwMode="auto">
          <a:xfrm>
            <a:off x="12552504" y="5527346"/>
            <a:ext cx="986752" cy="182532"/>
            <a:chOff x="5893" y="3521"/>
            <a:chExt cx="466" cy="115"/>
          </a:xfrm>
        </p:grpSpPr>
        <p:sp>
          <p:nvSpPr>
            <p:cNvPr id="3111"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2"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3"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4"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 name="Group 63"/>
          <p:cNvGrpSpPr>
            <a:grpSpLocks/>
          </p:cNvGrpSpPr>
          <p:nvPr/>
        </p:nvGrpSpPr>
        <p:grpSpPr bwMode="auto">
          <a:xfrm>
            <a:off x="12552504" y="5743210"/>
            <a:ext cx="986752" cy="182532"/>
            <a:chOff x="5893" y="3657"/>
            <a:chExt cx="466" cy="115"/>
          </a:xfrm>
        </p:grpSpPr>
        <p:sp>
          <p:nvSpPr>
            <p:cNvPr id="3107"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8"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9"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0"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68"/>
          <p:cNvGrpSpPr>
            <a:grpSpLocks/>
          </p:cNvGrpSpPr>
          <p:nvPr/>
        </p:nvGrpSpPr>
        <p:grpSpPr bwMode="auto">
          <a:xfrm>
            <a:off x="12552504" y="6103513"/>
            <a:ext cx="986752" cy="182532"/>
            <a:chOff x="5893" y="3884"/>
            <a:chExt cx="466" cy="115"/>
          </a:xfrm>
        </p:grpSpPr>
        <p:sp>
          <p:nvSpPr>
            <p:cNvPr id="3103"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4"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5"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6"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73"/>
          <p:cNvGrpSpPr>
            <a:grpSpLocks/>
          </p:cNvGrpSpPr>
          <p:nvPr/>
        </p:nvGrpSpPr>
        <p:grpSpPr bwMode="auto">
          <a:xfrm>
            <a:off x="12552504" y="6328901"/>
            <a:ext cx="986752" cy="182532"/>
            <a:chOff x="5893" y="4026"/>
            <a:chExt cx="466" cy="115"/>
          </a:xfrm>
        </p:grpSpPr>
        <p:sp>
          <p:nvSpPr>
            <p:cNvPr id="3099"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0"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1"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2"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78"/>
          <p:cNvGrpSpPr>
            <a:grpSpLocks/>
          </p:cNvGrpSpPr>
          <p:nvPr/>
        </p:nvGrpSpPr>
        <p:grpSpPr bwMode="auto">
          <a:xfrm>
            <a:off x="12552504" y="6552703"/>
            <a:ext cx="986752" cy="182532"/>
            <a:chOff x="5893" y="4167"/>
            <a:chExt cx="466" cy="115"/>
          </a:xfrm>
        </p:grpSpPr>
        <p:sp>
          <p:nvSpPr>
            <p:cNvPr id="3095"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6"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7"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8"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3079" name="Rectangle 83"/>
          <p:cNvSpPr>
            <a:spLocks noChangeArrowheads="1"/>
          </p:cNvSpPr>
          <p:nvPr/>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建议同一页面内不超过四种颜色，以下是</a:t>
            </a:r>
            <a:r>
              <a:rPr lang="en-US" altLang="zh-CN" sz="1333" dirty="0">
                <a:solidFill>
                  <a:srgbClr val="FFFFFF"/>
                </a:solidFill>
                <a:latin typeface="微软雅黑" pitchFamily="34" charset="-122"/>
                <a:ea typeface="微软雅黑" pitchFamily="34" charset="-122"/>
              </a:rPr>
              <a:t>13</a:t>
            </a:r>
            <a:r>
              <a:rPr lang="zh-CN" altLang="en-US" sz="1333" dirty="0">
                <a:solidFill>
                  <a:srgbClr val="FFFFFF"/>
                </a:solidFill>
                <a:latin typeface="微软雅黑" pitchFamily="34" charset="-122"/>
                <a:ea typeface="微软雅黑" pitchFamily="34" charset="-122"/>
              </a:rPr>
              <a:t>组配色方案，同一页面内只选择一组使用。（仅供参考）</a:t>
            </a:r>
          </a:p>
        </p:txBody>
      </p:sp>
      <p:sp>
        <p:nvSpPr>
          <p:cNvPr id="3080" name="Rectangle 84"/>
          <p:cNvSpPr>
            <a:spLocks noChangeArrowheads="1"/>
          </p:cNvSpPr>
          <p:nvPr/>
        </p:nvSpPr>
        <p:spPr bwMode="auto">
          <a:xfrm>
            <a:off x="12340755" y="8468"/>
            <a:ext cx="1494950" cy="846317"/>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a:lnSpc>
                <a:spcPct val="120000"/>
              </a:lnSpc>
              <a:buClr>
                <a:srgbClr val="777777"/>
              </a:buClr>
              <a:buSzPct val="60000"/>
              <a:buFont typeface="Wingdings" charset="2"/>
              <a:buNone/>
            </a:pPr>
            <a:r>
              <a:rPr lang="zh-CN" altLang="en-US" sz="1333">
                <a:solidFill>
                  <a:srgbClr val="FFFFFF"/>
                </a:solidFill>
                <a:latin typeface="微软雅黑" pitchFamily="34" charset="-122"/>
                <a:ea typeface="微软雅黑" pitchFamily="34" charset="-122"/>
              </a:rPr>
              <a:t>客户或者合作伙伴的标志放在右上角</a:t>
            </a:r>
            <a:r>
              <a:rPr lang="en-US" altLang="zh-CN" sz="1333">
                <a:solidFill>
                  <a:srgbClr val="FFFFFF"/>
                </a:solidFill>
                <a:latin typeface="微软雅黑" pitchFamily="34" charset="-122"/>
                <a:ea typeface="微软雅黑" pitchFamily="34" charset="-122"/>
              </a:rPr>
              <a:t>.</a:t>
            </a:r>
            <a:endParaRPr lang="zh-CN" altLang="en-US" sz="1333">
              <a:solidFill>
                <a:srgbClr val="FFFFFF"/>
              </a:solidFill>
              <a:latin typeface="微软雅黑" pitchFamily="34" charset="-122"/>
              <a:ea typeface="微软雅黑" pitchFamily="34" charset="-122"/>
            </a:endParaRPr>
          </a:p>
        </p:txBody>
      </p:sp>
      <p:sp>
        <p:nvSpPr>
          <p:cNvPr id="77" name="副标题 2"/>
          <p:cNvSpPr txBox="1">
            <a:spLocks/>
          </p:cNvSpPr>
          <p:nvPr userDrawn="1"/>
        </p:nvSpPr>
        <p:spPr bwMode="auto">
          <a:xfrm>
            <a:off x="3664323" y="6363355"/>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Huawei Confidential</a:t>
            </a:r>
          </a:p>
        </p:txBody>
      </p:sp>
      <p:pic>
        <p:nvPicPr>
          <p:cNvPr id="1026" name="Picture 2"/>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143395" y="6296150"/>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9" name="图片 78"/>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1138941" y="306668"/>
            <a:ext cx="851206" cy="530044"/>
          </a:xfrm>
          <a:prstGeom prst="rect">
            <a:avLst/>
          </a:prstGeom>
        </p:spPr>
      </p:pic>
      <p:sp>
        <p:nvSpPr>
          <p:cNvPr id="84" name="Rectangle 5"/>
          <p:cNvSpPr>
            <a:spLocks noChangeArrowheads="1"/>
          </p:cNvSpPr>
          <p:nvPr userDrawn="1"/>
        </p:nvSpPr>
        <p:spPr bwMode="auto">
          <a:xfrm>
            <a:off x="8493235" y="6504275"/>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904" r:id="rId1"/>
    <p:sldLayoutId id="2147483905" r:id="rId2"/>
  </p:sldLayoutIdLst>
  <p:transition advClick="0" advTm="8000">
    <p:fade thruBlk="1"/>
  </p:transition>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矩形 6"/>
          <p:cNvSpPr/>
          <p:nvPr userDrawn="1"/>
        </p:nvSpPr>
        <p:spPr bwMode="auto">
          <a:xfrm>
            <a:off x="0" y="0"/>
            <a:ext cx="12196763" cy="6858000"/>
          </a:xfrm>
          <a:prstGeom prst="rect">
            <a:avLst/>
          </a:prstGeom>
          <a:noFill/>
          <a:ln w="9525" cap="flat" cmpd="sng" algn="ctr">
            <a:noFill/>
            <a:prstDash val="solid"/>
            <a:round/>
            <a:headEnd type="none" w="med" len="med"/>
            <a:tailEnd type="none" w="med" len="med"/>
          </a:ln>
          <a:effectLst/>
        </p:spPr>
        <p:txBody>
          <a:bodyPr vert="horz" wrap="square" lIns="121882" tIns="60941" rIns="121882" bIns="60941" numCol="1" rtlCol="0" anchor="t" anchorCtr="0" compatLnSpc="1">
            <a:prstTxWarp prst="textNoShape">
              <a:avLst/>
            </a:prstTxWarp>
          </a:bodyPr>
          <a:lstStyle/>
          <a:p>
            <a:pPr defTabSz="914103">
              <a:buClr>
                <a:srgbClr val="CC9900"/>
              </a:buClr>
              <a:buFont typeface="Wingdings" pitchFamily="2" charset="2"/>
              <a:buChar char="n"/>
            </a:pPr>
            <a:endParaRPr lang="zh-CN" altLang="en-US" b="1">
              <a:solidFill>
                <a:srgbClr val="000000"/>
              </a:solidFill>
              <a:latin typeface="Arial" charset="0"/>
              <a:ea typeface="SimSun" pitchFamily="2" charset="-122"/>
            </a:endParaRPr>
          </a:p>
        </p:txBody>
      </p:sp>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138941" y="306668"/>
            <a:ext cx="851206" cy="530044"/>
          </a:xfrm>
          <a:prstGeom prst="rect">
            <a:avLst/>
          </a:prstGeom>
        </p:spPr>
      </p:pic>
      <p:sp>
        <p:nvSpPr>
          <p:cNvPr id="6" name="TextBox 2">
            <a:extLst>
              <a:ext uri="{FF2B5EF4-FFF2-40B4-BE49-F238E27FC236}">
                <a16:creationId xmlns:a16="http://schemas.microsoft.com/office/drawing/2014/main" id="{6785A3D6-1271-D247-9E96-1B376F4BE7BE}"/>
              </a:ext>
            </a:extLst>
          </p:cNvPr>
          <p:cNvSpPr txBox="1"/>
          <p:nvPr userDrawn="1"/>
        </p:nvSpPr>
        <p:spPr>
          <a:xfrm>
            <a:off x="1007828" y="6308432"/>
            <a:ext cx="2484858" cy="276999"/>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rgbClr val="1D1D1B"/>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rgbClr val="1D1D1B"/>
                </a:solidFill>
                <a:latin typeface="微软雅黑" panose="020B0503020204020204" pitchFamily="34" charset="-122"/>
                <a:ea typeface="微软雅黑" panose="020B0503020204020204" pitchFamily="34" charset="-122"/>
                <a:cs typeface="Arial" panose="020B0604020202020204" pitchFamily="34" charset="0"/>
              </a:rPr>
              <a:t> MindSpore</a:t>
            </a:r>
            <a:endParaRPr lang="en-US" sz="1000" dirty="0">
              <a:solidFill>
                <a:srgbClr val="1D1D1B"/>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 name="TextBox 3">
            <a:extLst>
              <a:ext uri="{FF2B5EF4-FFF2-40B4-BE49-F238E27FC236}">
                <a16:creationId xmlns:a16="http://schemas.microsoft.com/office/drawing/2014/main" id="{EABEE2EE-BF4D-7A4A-B3C6-9E47668CCD98}"/>
              </a:ext>
            </a:extLst>
          </p:cNvPr>
          <p:cNvSpPr txBox="1"/>
          <p:nvPr userDrawn="1"/>
        </p:nvSpPr>
        <p:spPr>
          <a:xfrm>
            <a:off x="734133" y="6387318"/>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rgbClr val="1D1D1B"/>
                </a:solidFill>
                <a:latin typeface="Arial" panose="020B0604020202020204" pitchFamily="34" charset="0"/>
                <a:ea typeface="华文细黑" pitchFamily="2" charset="-122"/>
                <a:cs typeface="Arial" panose="020B0604020202020204" pitchFamily="34" charset="0"/>
              </a:rPr>
              <a:pPr defTabSz="890204" fontAlgn="auto">
                <a:spcBef>
                  <a:spcPts val="0"/>
                </a:spcBef>
                <a:spcAft>
                  <a:spcPts val="0"/>
                </a:spcAft>
                <a:defRPr/>
              </a:pPr>
              <a:t>‹#›</a:t>
            </a:fld>
            <a:endParaRPr lang="en-US" sz="974" dirty="0">
              <a:solidFill>
                <a:srgbClr val="1D1D1B"/>
              </a:solidFill>
              <a:latin typeface="Arial" panose="020B0604020202020204" pitchFamily="34" charset="0"/>
              <a:ea typeface="华文细黑" pitchFamily="2" charset="-122"/>
              <a:cs typeface="Arial" panose="020B0604020202020204" pitchFamily="34" charset="0"/>
            </a:endParaRPr>
          </a:p>
        </p:txBody>
      </p:sp>
    </p:spTree>
    <p:extLst>
      <p:ext uri="{BB962C8B-B14F-4D97-AF65-F5344CB8AC3E}">
        <p14:creationId xmlns:p14="http://schemas.microsoft.com/office/powerpoint/2010/main" val="1203883842"/>
      </p:ext>
    </p:extLst>
  </p:cSld>
  <p:clrMap bg1="lt1" tx1="dk1" bg2="lt2" tx2="dk2" accent1="accent1" accent2="accent2" accent3="accent3" accent4="accent4" accent5="accent5" accent6="accent6" hlink="hlink" folHlink="folHlink"/>
  <p:sldLayoutIdLst>
    <p:sldLayoutId id="2147483906" r:id="rId1"/>
  </p:sldLayoutIdLst>
  <p:hf hdr="0" ftr="0" dt="0"/>
  <p:txStyles>
    <p:titleStyle>
      <a:lvl1pPr algn="l" rtl="0" eaLnBrk="1" fontAlgn="base" hangingPunct="1">
        <a:spcBef>
          <a:spcPct val="0"/>
        </a:spcBef>
        <a:spcAft>
          <a:spcPct val="0"/>
        </a:spcAft>
        <a:defRPr sz="3199" b="1">
          <a:solidFill>
            <a:srgbClr val="990000"/>
          </a:solidFill>
          <a:latin typeface="+mj-lt"/>
          <a:ea typeface="+mj-ea"/>
          <a:cs typeface="+mj-cs"/>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p:titleStyle>
    <p:bodyStyle>
      <a:lvl1pPr marL="342639" indent="-342639" algn="l" rtl="0" eaLnBrk="1" fontAlgn="base" hangingPunct="1">
        <a:spcBef>
          <a:spcPct val="20000"/>
        </a:spcBef>
        <a:spcAft>
          <a:spcPct val="0"/>
        </a:spcAft>
        <a:buClr>
          <a:srgbClr val="990000"/>
        </a:buClr>
        <a:buChar char="•"/>
        <a:defRPr sz="2399" b="1">
          <a:solidFill>
            <a:schemeClr val="tx1"/>
          </a:solidFill>
          <a:latin typeface="+mn-lt"/>
          <a:ea typeface="+mn-ea"/>
          <a:cs typeface="+mn-cs"/>
        </a:defRPr>
      </a:lvl1pPr>
      <a:lvl2pPr marL="742387" indent="-285534" algn="l" rtl="0" eaLnBrk="1" fontAlgn="base" hangingPunct="1">
        <a:spcBef>
          <a:spcPct val="20000"/>
        </a:spcBef>
        <a:spcAft>
          <a:spcPct val="0"/>
        </a:spcAft>
        <a:buFont typeface="Arial" charset="0"/>
        <a:buChar char="›"/>
        <a:defRPr sz="1999">
          <a:solidFill>
            <a:schemeClr val="tx1"/>
          </a:solidFill>
          <a:latin typeface="+mn-lt"/>
          <a:ea typeface="+mn-ea"/>
          <a:cs typeface="+mn-cs"/>
        </a:defRPr>
      </a:lvl2pPr>
      <a:lvl3pPr marL="1142134" indent="-228427" algn="l" rtl="0" eaLnBrk="1" fontAlgn="base" hangingPunct="1">
        <a:spcBef>
          <a:spcPct val="20000"/>
        </a:spcBef>
        <a:spcAft>
          <a:spcPct val="0"/>
        </a:spcAft>
        <a:buFont typeface="FrutigerNext LT Medium" pitchFamily="34" charset="0"/>
        <a:buChar char="»"/>
        <a:defRPr>
          <a:solidFill>
            <a:schemeClr val="tx1"/>
          </a:solidFill>
          <a:latin typeface="+mn-lt"/>
          <a:ea typeface="+mn-ea"/>
          <a:cs typeface="+mn-cs"/>
        </a:defRPr>
      </a:lvl3pPr>
      <a:lvl4pPr marL="1598987" indent="-228427" algn="l" rtl="0" eaLnBrk="1" fontAlgn="base" hangingPunct="1">
        <a:spcBef>
          <a:spcPct val="20000"/>
        </a:spcBef>
        <a:spcAft>
          <a:spcPct val="0"/>
        </a:spcAft>
        <a:buChar char="–"/>
        <a:defRPr sz="1599">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9pPr>
    </p:bodyStyle>
    <p:otherStyle>
      <a:defPPr>
        <a:defRPr lang="zh-CN"/>
      </a:defPPr>
      <a:lvl1pPr marL="0" algn="l" defTabSz="913707" rtl="0" eaLnBrk="1" latinLnBrk="0" hangingPunct="1">
        <a:defRPr sz="1733" kern="1200">
          <a:solidFill>
            <a:schemeClr val="tx1"/>
          </a:solidFill>
          <a:latin typeface="+mn-lt"/>
          <a:ea typeface="+mn-ea"/>
          <a:cs typeface="+mn-cs"/>
        </a:defRPr>
      </a:lvl1pPr>
      <a:lvl2pPr marL="456854" algn="l" defTabSz="913707" rtl="0" eaLnBrk="1" latinLnBrk="0" hangingPunct="1">
        <a:defRPr sz="1733" kern="1200">
          <a:solidFill>
            <a:schemeClr val="tx1"/>
          </a:solidFill>
          <a:latin typeface="+mn-lt"/>
          <a:ea typeface="+mn-ea"/>
          <a:cs typeface="+mn-cs"/>
        </a:defRPr>
      </a:lvl2pPr>
      <a:lvl3pPr marL="913707" algn="l" defTabSz="913707" rtl="0" eaLnBrk="1" latinLnBrk="0" hangingPunct="1">
        <a:defRPr sz="1733" kern="1200">
          <a:solidFill>
            <a:schemeClr val="tx1"/>
          </a:solidFill>
          <a:latin typeface="+mn-lt"/>
          <a:ea typeface="+mn-ea"/>
          <a:cs typeface="+mn-cs"/>
        </a:defRPr>
      </a:lvl3pPr>
      <a:lvl4pPr marL="1370561" algn="l" defTabSz="913707" rtl="0" eaLnBrk="1" latinLnBrk="0" hangingPunct="1">
        <a:defRPr sz="1733" kern="1200">
          <a:solidFill>
            <a:schemeClr val="tx1"/>
          </a:solidFill>
          <a:latin typeface="+mn-lt"/>
          <a:ea typeface="+mn-ea"/>
          <a:cs typeface="+mn-cs"/>
        </a:defRPr>
      </a:lvl4pPr>
      <a:lvl5pPr marL="1827414" algn="l" defTabSz="913707" rtl="0" eaLnBrk="1" latinLnBrk="0" hangingPunct="1">
        <a:defRPr sz="1733" kern="1200">
          <a:solidFill>
            <a:schemeClr val="tx1"/>
          </a:solidFill>
          <a:latin typeface="+mn-lt"/>
          <a:ea typeface="+mn-ea"/>
          <a:cs typeface="+mn-cs"/>
        </a:defRPr>
      </a:lvl5pPr>
      <a:lvl6pPr marL="2284268" algn="l" defTabSz="913707" rtl="0" eaLnBrk="1" latinLnBrk="0" hangingPunct="1">
        <a:defRPr sz="1733" kern="1200">
          <a:solidFill>
            <a:schemeClr val="tx1"/>
          </a:solidFill>
          <a:latin typeface="+mn-lt"/>
          <a:ea typeface="+mn-ea"/>
          <a:cs typeface="+mn-cs"/>
        </a:defRPr>
      </a:lvl6pPr>
      <a:lvl7pPr marL="2741120" algn="l" defTabSz="913707" rtl="0" eaLnBrk="1" latinLnBrk="0" hangingPunct="1">
        <a:defRPr sz="1733" kern="1200">
          <a:solidFill>
            <a:schemeClr val="tx1"/>
          </a:solidFill>
          <a:latin typeface="+mn-lt"/>
          <a:ea typeface="+mn-ea"/>
          <a:cs typeface="+mn-cs"/>
        </a:defRPr>
      </a:lvl7pPr>
      <a:lvl8pPr marL="3197974" algn="l" defTabSz="913707" rtl="0" eaLnBrk="1" latinLnBrk="0" hangingPunct="1">
        <a:defRPr sz="1733" kern="1200">
          <a:solidFill>
            <a:schemeClr val="tx1"/>
          </a:solidFill>
          <a:latin typeface="+mn-lt"/>
          <a:ea typeface="+mn-ea"/>
          <a:cs typeface="+mn-cs"/>
        </a:defRPr>
      </a:lvl8pPr>
      <a:lvl9pPr marL="3654826" algn="l" defTabSz="913707" rtl="0" eaLnBrk="1" latinLnBrk="0" hangingPunct="1">
        <a:defRPr sz="1733"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384056"/>
        </a:solidFill>
        <a:effectLst/>
      </p:bgPr>
    </p:bg>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138941" y="306668"/>
            <a:ext cx="851206" cy="530044"/>
          </a:xfrm>
          <a:prstGeom prst="rect">
            <a:avLst/>
          </a:prstGeom>
          <a:noFill/>
        </p:spPr>
      </p:pic>
      <p:sp>
        <p:nvSpPr>
          <p:cNvPr id="8" name="TextBox 2">
            <a:extLst>
              <a:ext uri="{FF2B5EF4-FFF2-40B4-BE49-F238E27FC236}">
                <a16:creationId xmlns:a16="http://schemas.microsoft.com/office/drawing/2014/main" id="{6785A3D6-1271-D247-9E96-1B376F4BE7BE}"/>
              </a:ext>
            </a:extLst>
          </p:cNvPr>
          <p:cNvSpPr txBox="1"/>
          <p:nvPr userDrawn="1"/>
        </p:nvSpPr>
        <p:spPr>
          <a:xfrm>
            <a:off x="1007828" y="6308432"/>
            <a:ext cx="2484858" cy="276999"/>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MindSpore</a:t>
            </a:r>
            <a:endPar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TextBox 3">
            <a:extLst>
              <a:ext uri="{FF2B5EF4-FFF2-40B4-BE49-F238E27FC236}">
                <a16:creationId xmlns:a16="http://schemas.microsoft.com/office/drawing/2014/main" id="{EABEE2EE-BF4D-7A4A-B3C6-9E47668CCD98}"/>
              </a:ext>
            </a:extLst>
          </p:cNvPr>
          <p:cNvSpPr txBox="1"/>
          <p:nvPr userDrawn="1"/>
        </p:nvSpPr>
        <p:spPr>
          <a:xfrm>
            <a:off x="734133"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chemeClr val="bg1"/>
                </a:solidFill>
                <a:latin typeface="微软雅黑" panose="020B0503020204020204" pitchFamily="34" charset="-122"/>
                <a:ea typeface="微软雅黑" panose="020B0503020204020204" pitchFamily="34" charset="-122"/>
                <a:cs typeface="Arial" panose="020B0604020202020204" pitchFamily="34" charset="0"/>
              </a:rPr>
              <a:pPr defTabSz="890204" fontAlgn="auto">
                <a:spcBef>
                  <a:spcPts val="0"/>
                </a:spcBef>
                <a:spcAft>
                  <a:spcPts val="0"/>
                </a:spcAft>
                <a:defRPr/>
              </a:pPr>
              <a:t>‹#›</a:t>
            </a:fld>
            <a:endParaRPr lang="en-US" sz="974"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Tree>
    <p:extLst>
      <p:ext uri="{BB962C8B-B14F-4D97-AF65-F5344CB8AC3E}">
        <p14:creationId xmlns:p14="http://schemas.microsoft.com/office/powerpoint/2010/main" val="1999680077"/>
      </p:ext>
    </p:extLst>
  </p:cSld>
  <p:clrMap bg1="lt1" tx1="dk1" bg2="lt2" tx2="dk2" accent1="accent1" accent2="accent2" accent3="accent3" accent4="accent4" accent5="accent5" accent6="accent6" hlink="hlink" folHlink="folHlink"/>
  <p:sldLayoutIdLst>
    <p:sldLayoutId id="214748390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9" name="图片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734830" y="3045076"/>
            <a:ext cx="4161704" cy="2591488"/>
          </a:xfrm>
          <a:prstGeom prst="rect">
            <a:avLst/>
          </a:prstGeom>
        </p:spPr>
      </p:pic>
      <p:sp>
        <p:nvSpPr>
          <p:cNvPr id="4101" name="Rectangle 79"/>
          <p:cNvSpPr>
            <a:spLocks noChangeArrowheads="1"/>
          </p:cNvSpPr>
          <p:nvPr/>
        </p:nvSpPr>
        <p:spPr bwMode="auto">
          <a:xfrm>
            <a:off x="12340755" y="8469"/>
            <a:ext cx="1494950" cy="919990"/>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a:lnSpc>
                <a:spcPct val="120000"/>
              </a:lnSpc>
              <a:spcBef>
                <a:spcPct val="20000"/>
              </a:spcBef>
            </a:pPr>
            <a:r>
              <a:rPr lang="zh-CN" altLang="en-US" sz="1466">
                <a:solidFill>
                  <a:srgbClr val="FFFFFF"/>
                </a:solidFill>
                <a:latin typeface="Calibri" charset="0"/>
                <a:ea typeface="宋体" charset="-122"/>
              </a:rPr>
              <a:t>客户或者合作伙伴的标志放在右上角</a:t>
            </a:r>
            <a:r>
              <a:rPr lang="en-US" altLang="zh-CN" sz="1466">
                <a:solidFill>
                  <a:srgbClr val="FFFFFF"/>
                </a:solidFill>
                <a:latin typeface="Calibri" charset="0"/>
                <a:ea typeface="宋体" charset="-122"/>
              </a:rPr>
              <a:t>.</a:t>
            </a:r>
            <a:endParaRPr lang="zh-CN" altLang="en-US" sz="1466">
              <a:solidFill>
                <a:srgbClr val="FFFFFF"/>
              </a:solidFill>
              <a:latin typeface="Calibri" charset="0"/>
              <a:ea typeface="宋体" charset="-122"/>
            </a:endParaRPr>
          </a:p>
        </p:txBody>
      </p:sp>
      <p:sp>
        <p:nvSpPr>
          <p:cNvPr id="76" name="矩形 75"/>
          <p:cNvSpPr/>
          <p:nvPr userDrawn="1"/>
        </p:nvSpPr>
        <p:spPr bwMode="auto">
          <a:xfrm>
            <a:off x="2338743" y="63661"/>
            <a:ext cx="6891755" cy="6446427"/>
          </a:xfrm>
          <a:prstGeom prst="rect">
            <a:avLst/>
          </a:prstGeom>
          <a:blipFill dpi="0" rotWithShape="1">
            <a:blip r:embed="rId4" cstate="screen">
              <a:alphaModFix amt="33000"/>
              <a:extLst>
                <a:ext uri="{28A0092B-C50C-407E-A947-70E740481C1C}">
                  <a14:useLocalDpi xmlns:a14="http://schemas.microsoft.com/office/drawing/2010/main"/>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8" name="TextBox 77"/>
          <p:cNvSpPr txBox="1"/>
          <p:nvPr userDrawn="1"/>
        </p:nvSpPr>
        <p:spPr>
          <a:xfrm>
            <a:off x="1355915" y="3924867"/>
            <a:ext cx="9484933" cy="912429"/>
          </a:xfrm>
          <a:prstGeom prst="rect">
            <a:avLst/>
          </a:prstGeom>
          <a:noFill/>
        </p:spPr>
        <p:txBody>
          <a:bodyPr wrap="square" rtlCol="0">
            <a:spAutoFit/>
          </a:bodyPr>
          <a:lstStyle/>
          <a:p>
            <a:r>
              <a:rPr lang="en-US" altLang="zh-CN" sz="1066" b="1"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Copyright©2014 Huawei Technologies Co., Ltd. All Rights Reserved.</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a:p>
            <a:r>
              <a:rPr lang="en-US"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The 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Huawei may change the information at any time without notice. </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p:txBody>
      </p:sp>
      <p:pic>
        <p:nvPicPr>
          <p:cNvPr id="2050" name="Picture 2"/>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3589382" y="1555451"/>
            <a:ext cx="4285807" cy="2137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userDrawn="1"/>
        </p:nvPicPr>
        <p:blipFill>
          <a:blip r:embed="rId6" cstate="print">
            <a:extLst>
              <a:ext uri="{28A0092B-C50C-407E-A947-70E740481C1C}">
                <a14:useLocalDpi xmlns:a14="http://schemas.microsoft.com/office/drawing/2010/main" val="0"/>
              </a:ext>
            </a:extLst>
          </a:blip>
          <a:srcRect/>
          <a:stretch>
            <a:fillRect/>
          </a:stretch>
        </p:blipFill>
        <p:spPr bwMode="auto">
          <a:xfrm>
            <a:off x="3779727" y="729024"/>
            <a:ext cx="4635193" cy="861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图片 9"/>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1099574" y="306668"/>
            <a:ext cx="851206" cy="530044"/>
          </a:xfrm>
          <a:prstGeom prst="rect">
            <a:avLst/>
          </a:prstGeom>
        </p:spPr>
      </p:pic>
    </p:spTree>
    <p:extLst>
      <p:ext uri="{BB962C8B-B14F-4D97-AF65-F5344CB8AC3E}">
        <p14:creationId xmlns:p14="http://schemas.microsoft.com/office/powerpoint/2010/main" val="3761959715"/>
      </p:ext>
    </p:extLst>
  </p:cSld>
  <p:clrMap bg1="lt1" tx1="dk1" bg2="lt2" tx2="dk2" accent1="accent1" accent2="accent2" accent3="accent3" accent4="accent4" accent5="accent5" accent6="accent6" hlink="hlink" folHlink="folHlink"/>
  <p:sldLayoutIdLst>
    <p:sldLayoutId id="2147483883" r:id="rId1"/>
  </p:sldLayoutIdLst>
  <p:transition advClick="0" advTm="8000">
    <p:fade thruBlk="1"/>
  </p:transition>
  <p:hf hdr="0" ftr="0" dt="0"/>
  <p:txStyles>
    <p:titleStyle>
      <a:lvl1pPr algn="l" rtl="0" eaLnBrk="0" fontAlgn="base" hangingPunct="0">
        <a:spcBef>
          <a:spcPct val="0"/>
        </a:spcBef>
        <a:spcAft>
          <a:spcPct val="0"/>
        </a:spcAft>
        <a:defRPr sz="4265" b="1">
          <a:solidFill>
            <a:srgbClr val="990000"/>
          </a:solidFill>
          <a:latin typeface="+mj-lt"/>
          <a:ea typeface="+mj-ea"/>
          <a:cs typeface="+mj-cs"/>
        </a:defRPr>
      </a:lvl1pPr>
      <a:lvl2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2pPr>
      <a:lvl3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3pPr>
      <a:lvl4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4pPr>
      <a:lvl5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0" fontAlgn="base" hangingPunct="0">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0" fontAlgn="base" hangingPunct="0">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0" fontAlgn="base" hangingPunct="0">
        <a:spcBef>
          <a:spcPct val="20000"/>
        </a:spcBef>
        <a:spcAft>
          <a:spcPct val="0"/>
        </a:spcAft>
        <a:buChar char="–"/>
        <a:defRPr sz="2133">
          <a:solidFill>
            <a:schemeClr val="tx1"/>
          </a:solidFill>
          <a:latin typeface="+mn-lt"/>
          <a:ea typeface="+mn-ea"/>
          <a:cs typeface="+mn-cs"/>
        </a:defRPr>
      </a:lvl4pPr>
      <a:lvl5pPr marL="2742308" indent="-304701" algn="l" rtl="0" eaLnBrk="0" fontAlgn="base" hangingPunct="0">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13.gif"/><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image" Target="../media/image14.tiff"/><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4400" dirty="0"/>
              <a:t>MindSpore</a:t>
            </a:r>
            <a:r>
              <a:rPr lang="zh-CN" altLang="en-US" sz="4400" dirty="0"/>
              <a:t>初级课程</a:t>
            </a:r>
          </a:p>
        </p:txBody>
      </p:sp>
      <p:sp>
        <p:nvSpPr>
          <p:cNvPr id="6" name="副标题 2">
            <a:extLst>
              <a:ext uri="{FF2B5EF4-FFF2-40B4-BE49-F238E27FC236}">
                <a16:creationId xmlns:a16="http://schemas.microsoft.com/office/drawing/2014/main" id="{7C073611-D637-C04F-A3EF-41AF981635B6}"/>
              </a:ext>
            </a:extLst>
          </p:cNvPr>
          <p:cNvSpPr>
            <a:spLocks noGrp="1"/>
          </p:cNvSpPr>
          <p:nvPr>
            <p:ph type="subTitle" idx="11"/>
          </p:nvPr>
        </p:nvSpPr>
        <p:spPr>
          <a:xfrm>
            <a:off x="1417861" y="4389106"/>
            <a:ext cx="5160761" cy="768086"/>
          </a:xfrm>
        </p:spPr>
        <p:txBody>
          <a:bodyPr/>
          <a:lstStyle/>
          <a:p>
            <a:r>
              <a:rPr lang="en-US" altLang="zh-CN" sz="2200" b="1" dirty="0"/>
              <a:t>ZOMI</a:t>
            </a:r>
            <a:r>
              <a:rPr lang="zh-CN" altLang="en-US" sz="2200" b="1" dirty="0"/>
              <a:t> 酱</a:t>
            </a:r>
          </a:p>
        </p:txBody>
      </p:sp>
      <p:pic>
        <p:nvPicPr>
          <p:cNvPr id="7" name="图片 6">
            <a:extLst>
              <a:ext uri="{FF2B5EF4-FFF2-40B4-BE49-F238E27FC236}">
                <a16:creationId xmlns:a16="http://schemas.microsoft.com/office/drawing/2014/main" id="{5264F375-E434-CC41-A618-C5E91814F2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7781" y="4485630"/>
            <a:ext cx="575037" cy="575037"/>
          </a:xfrm>
          <a:prstGeom prst="ellipse">
            <a:avLst/>
          </a:prstGeom>
          <a:ln w="57150" cap="rnd">
            <a:noFill/>
            <a:prstDash val="sysDot"/>
          </a:ln>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673046949"/>
      </p:ext>
    </p:extLst>
  </p:cSld>
  <p:clrMapOvr>
    <a:masterClrMapping/>
  </p:clrMapOvr>
  <p:transition advClick="0" advTm="8000">
    <p:fade thruBlk="1"/>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D4934B-A6D5-F641-A028-A1441C365755}"/>
              </a:ext>
            </a:extLst>
          </p:cNvPr>
          <p:cNvSpPr>
            <a:spLocks noGrp="1"/>
          </p:cNvSpPr>
          <p:nvPr>
            <p:ph type="title"/>
          </p:nvPr>
        </p:nvSpPr>
        <p:spPr/>
        <p:txBody>
          <a:bodyPr/>
          <a:lstStyle/>
          <a:p>
            <a:r>
              <a:rPr lang="zh-CN" altLang="en-US" dirty="0">
                <a:latin typeface="+mj-ea"/>
                <a:sym typeface="Huawei Sans" panose="020C0503030203020204" pitchFamily="34" charset="0"/>
              </a:rPr>
              <a:t>关于本课程</a:t>
            </a:r>
            <a:endParaRPr kumimoji="1" lang="zh-CN" altLang="en-US" dirty="0"/>
          </a:p>
        </p:txBody>
      </p:sp>
      <p:sp>
        <p:nvSpPr>
          <p:cNvPr id="3" name="内容占位符 2">
            <a:extLst>
              <a:ext uri="{FF2B5EF4-FFF2-40B4-BE49-F238E27FC236}">
                <a16:creationId xmlns:a16="http://schemas.microsoft.com/office/drawing/2014/main" id="{777ED92B-92FB-8C4F-8239-77690F664FFA}"/>
              </a:ext>
            </a:extLst>
          </p:cNvPr>
          <p:cNvSpPr>
            <a:spLocks noGrp="1"/>
          </p:cNvSpPr>
          <p:nvPr>
            <p:ph sz="half" idx="1"/>
          </p:nvPr>
        </p:nvSpPr>
        <p:spPr>
          <a:xfrm>
            <a:off x="623636" y="1268760"/>
            <a:ext cx="10963473" cy="4525736"/>
          </a:xfrm>
        </p:spPr>
        <p:txBody>
          <a:bodyPr/>
          <a:lstStyle/>
          <a:p>
            <a:pPr marL="457200" indent="-457200">
              <a:buFont typeface="+mj-lt"/>
              <a:buAutoNum type="arabicPeriod"/>
            </a:pPr>
            <a:r>
              <a:rPr lang="zh-CN" altLang="en-US" sz="1800" b="1" dirty="0"/>
              <a:t>课程内容</a:t>
            </a:r>
            <a:endParaRPr lang="en-US" altLang="zh-CN" sz="1800" b="1" dirty="0"/>
          </a:p>
          <a:p>
            <a:pPr lvl="1"/>
            <a:r>
              <a:rPr lang="zh-CN" altLang="en-US" sz="1800" dirty="0">
                <a:solidFill>
                  <a:schemeClr val="bg2"/>
                </a:solidFill>
              </a:rPr>
              <a:t>快速入门：准备数据 </a:t>
            </a:r>
            <a:r>
              <a:rPr lang="en-US" altLang="zh-CN" sz="1800" dirty="0">
                <a:solidFill>
                  <a:schemeClr val="bg2"/>
                </a:solidFill>
              </a:rPr>
              <a:t>-</a:t>
            </a:r>
            <a:r>
              <a:rPr lang="zh-CN" altLang="en-US" sz="1800" dirty="0">
                <a:solidFill>
                  <a:schemeClr val="bg2"/>
                </a:solidFill>
              </a:rPr>
              <a:t> 创建模型 </a:t>
            </a:r>
            <a:r>
              <a:rPr lang="en-US" altLang="zh-CN" sz="1800" dirty="0">
                <a:solidFill>
                  <a:schemeClr val="bg2"/>
                </a:solidFill>
              </a:rPr>
              <a:t>–</a:t>
            </a:r>
            <a:r>
              <a:rPr lang="zh-CN" altLang="en-US" sz="1800" dirty="0">
                <a:solidFill>
                  <a:schemeClr val="bg2"/>
                </a:solidFill>
              </a:rPr>
              <a:t> 损失与优化 </a:t>
            </a:r>
            <a:r>
              <a:rPr lang="en-US" altLang="zh-CN" sz="1800" dirty="0">
                <a:solidFill>
                  <a:schemeClr val="bg2"/>
                </a:solidFill>
              </a:rPr>
              <a:t>-</a:t>
            </a:r>
            <a:r>
              <a:rPr lang="zh-CN" altLang="en-US" sz="1800" dirty="0">
                <a:solidFill>
                  <a:schemeClr val="bg2"/>
                </a:solidFill>
              </a:rPr>
              <a:t> 训练与推理</a:t>
            </a:r>
          </a:p>
          <a:p>
            <a:pPr lvl="1"/>
            <a:r>
              <a:rPr lang="zh-CN" altLang="en-US" sz="1800" dirty="0">
                <a:solidFill>
                  <a:schemeClr val="bg2"/>
                </a:solidFill>
              </a:rPr>
              <a:t>张量 </a:t>
            </a:r>
            <a:r>
              <a:rPr lang="en-US" altLang="zh-CN" sz="1800" dirty="0">
                <a:solidFill>
                  <a:schemeClr val="bg2"/>
                </a:solidFill>
              </a:rPr>
              <a:t>Tensor</a:t>
            </a:r>
            <a:r>
              <a:rPr lang="zh-CN" altLang="en-US" sz="1800" dirty="0">
                <a:solidFill>
                  <a:schemeClr val="bg2"/>
                </a:solidFill>
              </a:rPr>
              <a:t>：初始化 </a:t>
            </a:r>
            <a:r>
              <a:rPr lang="en-US" altLang="zh-CN" sz="1800" dirty="0">
                <a:solidFill>
                  <a:schemeClr val="bg2"/>
                </a:solidFill>
              </a:rPr>
              <a:t>–</a:t>
            </a:r>
            <a:r>
              <a:rPr lang="zh-CN" altLang="en-US" sz="1800" dirty="0">
                <a:solidFill>
                  <a:schemeClr val="bg2"/>
                </a:solidFill>
              </a:rPr>
              <a:t> 属性 </a:t>
            </a:r>
            <a:r>
              <a:rPr lang="en-US" altLang="zh-CN" sz="1800" dirty="0">
                <a:solidFill>
                  <a:schemeClr val="bg2"/>
                </a:solidFill>
              </a:rPr>
              <a:t>–</a:t>
            </a:r>
            <a:r>
              <a:rPr lang="zh-CN" altLang="en-US" sz="1800" dirty="0">
                <a:solidFill>
                  <a:schemeClr val="bg2"/>
                </a:solidFill>
              </a:rPr>
              <a:t> 索引 </a:t>
            </a:r>
            <a:r>
              <a:rPr lang="en-US" altLang="zh-CN" sz="1800" dirty="0">
                <a:solidFill>
                  <a:schemeClr val="bg2"/>
                </a:solidFill>
              </a:rPr>
              <a:t>–</a:t>
            </a:r>
            <a:r>
              <a:rPr lang="zh-CN" altLang="en-US" sz="1800" dirty="0">
                <a:solidFill>
                  <a:schemeClr val="bg2"/>
                </a:solidFill>
              </a:rPr>
              <a:t> 转换</a:t>
            </a:r>
            <a:endParaRPr lang="en-US" altLang="zh-CN" sz="1800" dirty="0">
              <a:solidFill>
                <a:schemeClr val="bg2"/>
              </a:solidFill>
            </a:endParaRPr>
          </a:p>
          <a:p>
            <a:pPr lvl="1"/>
            <a:r>
              <a:rPr lang="zh-CN" altLang="en-US" sz="1800" dirty="0">
                <a:solidFill>
                  <a:schemeClr val="bg2"/>
                </a:solidFill>
              </a:rPr>
              <a:t>数据处理：整体流程 </a:t>
            </a:r>
            <a:r>
              <a:rPr lang="en-US" altLang="zh-CN" sz="1800" dirty="0">
                <a:solidFill>
                  <a:schemeClr val="bg2"/>
                </a:solidFill>
              </a:rPr>
              <a:t>–</a:t>
            </a:r>
            <a:r>
              <a:rPr lang="zh-CN" altLang="en-US" sz="1800" dirty="0">
                <a:solidFill>
                  <a:schemeClr val="bg2"/>
                </a:solidFill>
              </a:rPr>
              <a:t> 加载 </a:t>
            </a:r>
            <a:r>
              <a:rPr lang="en-US" altLang="zh-CN" sz="1800" dirty="0">
                <a:solidFill>
                  <a:schemeClr val="bg2"/>
                </a:solidFill>
              </a:rPr>
              <a:t>–</a:t>
            </a:r>
            <a:r>
              <a:rPr lang="zh-CN" altLang="en-US" sz="1800" dirty="0">
                <a:solidFill>
                  <a:schemeClr val="bg2"/>
                </a:solidFill>
              </a:rPr>
              <a:t> 迭代 </a:t>
            </a:r>
            <a:r>
              <a:rPr lang="en-US" altLang="zh-CN" sz="1800" dirty="0">
                <a:solidFill>
                  <a:schemeClr val="bg2"/>
                </a:solidFill>
              </a:rPr>
              <a:t>–</a:t>
            </a:r>
            <a:r>
              <a:rPr lang="zh-CN" altLang="en-US" sz="1800" dirty="0">
                <a:solidFill>
                  <a:schemeClr val="bg2"/>
                </a:solidFill>
              </a:rPr>
              <a:t> 处理与增强</a:t>
            </a:r>
          </a:p>
          <a:p>
            <a:pPr lvl="1"/>
            <a:r>
              <a:rPr lang="zh-CN" altLang="en-US" sz="1800" dirty="0">
                <a:solidFill>
                  <a:schemeClr val="tx1"/>
                </a:solidFill>
              </a:rPr>
              <a:t>创建网络：定义模型 </a:t>
            </a:r>
            <a:r>
              <a:rPr lang="en-US" altLang="zh-CN" sz="1800" dirty="0">
                <a:solidFill>
                  <a:schemeClr val="tx1"/>
                </a:solidFill>
              </a:rPr>
              <a:t>–</a:t>
            </a:r>
            <a:r>
              <a:rPr lang="zh-CN" altLang="en-US" sz="1800" dirty="0">
                <a:solidFill>
                  <a:schemeClr val="tx1"/>
                </a:solidFill>
              </a:rPr>
              <a:t> 模型参数 </a:t>
            </a:r>
            <a:r>
              <a:rPr lang="en-US" altLang="zh-CN" sz="1800" dirty="0">
                <a:solidFill>
                  <a:schemeClr val="tx1"/>
                </a:solidFill>
              </a:rPr>
              <a:t>–</a:t>
            </a:r>
            <a:r>
              <a:rPr lang="zh-CN" altLang="en-US" sz="1800" dirty="0">
                <a:solidFill>
                  <a:schemeClr val="tx1"/>
                </a:solidFill>
              </a:rPr>
              <a:t> 构建网络</a:t>
            </a:r>
          </a:p>
          <a:p>
            <a:pPr lvl="1"/>
            <a:r>
              <a:rPr lang="zh-CN" altLang="en-US" sz="1800" dirty="0">
                <a:solidFill>
                  <a:schemeClr val="bg2"/>
                </a:solidFill>
              </a:rPr>
              <a:t>自动微分：求导 </a:t>
            </a:r>
            <a:r>
              <a:rPr lang="en-US" altLang="zh-CN" sz="1800" dirty="0">
                <a:solidFill>
                  <a:schemeClr val="bg2"/>
                </a:solidFill>
              </a:rPr>
              <a:t>–</a:t>
            </a:r>
            <a:r>
              <a:rPr lang="zh-CN" altLang="en-US" sz="1800" dirty="0">
                <a:solidFill>
                  <a:schemeClr val="bg2"/>
                </a:solidFill>
              </a:rPr>
              <a:t> 梯度缩放 </a:t>
            </a:r>
            <a:r>
              <a:rPr lang="en-US" altLang="zh-CN" sz="1800" dirty="0">
                <a:solidFill>
                  <a:schemeClr val="bg2"/>
                </a:solidFill>
              </a:rPr>
              <a:t>–</a:t>
            </a:r>
            <a:r>
              <a:rPr lang="zh-CN" altLang="en-US" sz="1800" dirty="0">
                <a:solidFill>
                  <a:schemeClr val="bg2"/>
                </a:solidFill>
              </a:rPr>
              <a:t> 停止计算</a:t>
            </a:r>
          </a:p>
          <a:p>
            <a:pPr lvl="1"/>
            <a:r>
              <a:rPr lang="zh-CN" altLang="en-US" sz="1800" dirty="0">
                <a:solidFill>
                  <a:schemeClr val="bg2"/>
                </a:solidFill>
              </a:rPr>
              <a:t>模型训练：超参 </a:t>
            </a:r>
            <a:r>
              <a:rPr lang="en-US" altLang="zh-CN" sz="1800" dirty="0">
                <a:solidFill>
                  <a:schemeClr val="bg2"/>
                </a:solidFill>
              </a:rPr>
              <a:t>–</a:t>
            </a:r>
            <a:r>
              <a:rPr lang="zh-CN" altLang="en-US" sz="1800" dirty="0">
                <a:solidFill>
                  <a:schemeClr val="bg2"/>
                </a:solidFill>
              </a:rPr>
              <a:t> 损失函数 </a:t>
            </a:r>
            <a:r>
              <a:rPr lang="en-US" altLang="zh-CN" sz="1800" dirty="0">
                <a:solidFill>
                  <a:schemeClr val="bg2"/>
                </a:solidFill>
              </a:rPr>
              <a:t>–</a:t>
            </a:r>
            <a:r>
              <a:rPr lang="zh-CN" altLang="en-US" sz="1800" dirty="0">
                <a:solidFill>
                  <a:schemeClr val="bg2"/>
                </a:solidFill>
              </a:rPr>
              <a:t> 优化器 </a:t>
            </a:r>
            <a:r>
              <a:rPr lang="en-US" altLang="zh-CN" sz="1800" dirty="0">
                <a:solidFill>
                  <a:schemeClr val="bg2"/>
                </a:solidFill>
              </a:rPr>
              <a:t>–</a:t>
            </a:r>
            <a:r>
              <a:rPr lang="zh-CN" altLang="en-US" sz="1800" dirty="0">
                <a:solidFill>
                  <a:schemeClr val="bg2"/>
                </a:solidFill>
              </a:rPr>
              <a:t> 训练</a:t>
            </a:r>
          </a:p>
          <a:p>
            <a:pPr lvl="1"/>
            <a:r>
              <a:rPr lang="zh-CN" altLang="en-US" sz="1800" dirty="0">
                <a:solidFill>
                  <a:schemeClr val="bg2"/>
                </a:solidFill>
              </a:rPr>
              <a:t>保存与加载：模型保存 </a:t>
            </a:r>
            <a:r>
              <a:rPr lang="en-US" altLang="zh-CN" sz="1800" dirty="0">
                <a:solidFill>
                  <a:schemeClr val="bg2"/>
                </a:solidFill>
              </a:rPr>
              <a:t>–</a:t>
            </a:r>
            <a:r>
              <a:rPr lang="zh-CN" altLang="en-US" sz="1800" dirty="0">
                <a:solidFill>
                  <a:schemeClr val="bg2"/>
                </a:solidFill>
              </a:rPr>
              <a:t> 加载模型 </a:t>
            </a:r>
            <a:r>
              <a:rPr lang="en-US" altLang="zh-CN" sz="1800" dirty="0">
                <a:solidFill>
                  <a:schemeClr val="bg2"/>
                </a:solidFill>
              </a:rPr>
              <a:t>–</a:t>
            </a:r>
            <a:r>
              <a:rPr lang="zh-CN" altLang="en-US" sz="1800" dirty="0">
                <a:solidFill>
                  <a:schemeClr val="bg2"/>
                </a:solidFill>
              </a:rPr>
              <a:t> 迁移学习</a:t>
            </a:r>
          </a:p>
          <a:p>
            <a:pPr lvl="1"/>
            <a:r>
              <a:rPr lang="zh-CN" altLang="en-US" sz="1800" dirty="0">
                <a:solidFill>
                  <a:schemeClr val="bg2"/>
                </a:solidFill>
              </a:rPr>
              <a:t>推理与部署：模型导出 </a:t>
            </a:r>
            <a:r>
              <a:rPr lang="en-US" altLang="zh-CN" sz="1800" dirty="0">
                <a:solidFill>
                  <a:schemeClr val="bg2"/>
                </a:solidFill>
              </a:rPr>
              <a:t>–</a:t>
            </a:r>
            <a:r>
              <a:rPr lang="zh-CN" altLang="en-US" sz="1800" dirty="0">
                <a:solidFill>
                  <a:schemeClr val="bg2"/>
                </a:solidFill>
              </a:rPr>
              <a:t> 转换格式 </a:t>
            </a:r>
            <a:r>
              <a:rPr lang="en-US" altLang="zh-CN" sz="1800" dirty="0">
                <a:solidFill>
                  <a:schemeClr val="bg2"/>
                </a:solidFill>
              </a:rPr>
              <a:t>–</a:t>
            </a:r>
            <a:r>
              <a:rPr lang="zh-CN" altLang="en-US" sz="1800" dirty="0">
                <a:solidFill>
                  <a:schemeClr val="bg2"/>
                </a:solidFill>
              </a:rPr>
              <a:t> 部署与体验</a:t>
            </a:r>
          </a:p>
        </p:txBody>
      </p:sp>
    </p:spTree>
    <p:extLst>
      <p:ext uri="{BB962C8B-B14F-4D97-AF65-F5344CB8AC3E}">
        <p14:creationId xmlns:p14="http://schemas.microsoft.com/office/powerpoint/2010/main" val="807546990"/>
      </p:ext>
    </p:extLst>
  </p:cSld>
  <p:clrMapOvr>
    <a:masterClrMapping/>
  </p:clrMapOvr>
  <mc:AlternateContent xmlns:mc="http://schemas.openxmlformats.org/markup-compatibility/2006" xmlns:p14="http://schemas.microsoft.com/office/powerpoint/2010/main">
    <mc:Choice Requires="p14">
      <p:transition spd="slow" p14:dur="2000" advClick="0" advTm="8000"/>
    </mc:Choice>
    <mc:Fallback xmlns="">
      <p:transition spd="slow" advClick="0" advTm="800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D4934B-A6D5-F641-A028-A1441C365755}"/>
              </a:ext>
            </a:extLst>
          </p:cNvPr>
          <p:cNvSpPr>
            <a:spLocks noGrp="1"/>
          </p:cNvSpPr>
          <p:nvPr>
            <p:ph type="title"/>
          </p:nvPr>
        </p:nvSpPr>
        <p:spPr/>
        <p:txBody>
          <a:bodyPr/>
          <a:lstStyle/>
          <a:p>
            <a:r>
              <a:rPr lang="zh-CN" altLang="en-US" dirty="0">
                <a:latin typeface="+mj-ea"/>
                <a:sym typeface="Huawei Sans" panose="020C0503030203020204" pitchFamily="34" charset="0"/>
              </a:rPr>
              <a:t>网络模型</a:t>
            </a:r>
            <a:endParaRPr kumimoji="1" lang="zh-CN" altLang="en-US" dirty="0"/>
          </a:p>
        </p:txBody>
      </p:sp>
      <p:pic>
        <p:nvPicPr>
          <p:cNvPr id="6" name="图片 5">
            <a:extLst>
              <a:ext uri="{FF2B5EF4-FFF2-40B4-BE49-F238E27FC236}">
                <a16:creationId xmlns:a16="http://schemas.microsoft.com/office/drawing/2014/main" id="{41DB9EFA-7603-4748-8700-9D1E52C9AEF5}"/>
              </a:ext>
            </a:extLst>
          </p:cNvPr>
          <p:cNvPicPr>
            <a:picLocks noChangeAspect="1"/>
          </p:cNvPicPr>
          <p:nvPr/>
        </p:nvPicPr>
        <p:blipFill>
          <a:blip r:embed="rId2"/>
          <a:stretch>
            <a:fillRect/>
          </a:stretch>
        </p:blipFill>
        <p:spPr>
          <a:xfrm>
            <a:off x="623636" y="1988840"/>
            <a:ext cx="9854680" cy="2880320"/>
          </a:xfrm>
          <a:prstGeom prst="rect">
            <a:avLst/>
          </a:prstGeom>
        </p:spPr>
      </p:pic>
    </p:spTree>
    <p:extLst>
      <p:ext uri="{BB962C8B-B14F-4D97-AF65-F5344CB8AC3E}">
        <p14:creationId xmlns:p14="http://schemas.microsoft.com/office/powerpoint/2010/main" val="3851442272"/>
      </p:ext>
    </p:extLst>
  </p:cSld>
  <p:clrMapOvr>
    <a:masterClrMapping/>
  </p:clrMapOvr>
  <mc:AlternateContent xmlns:mc="http://schemas.openxmlformats.org/markup-compatibility/2006" xmlns:p14="http://schemas.microsoft.com/office/powerpoint/2010/main">
    <mc:Choice Requires="p14">
      <p:transition spd="slow" p14:dur="2000" advClick="0" advTm="8000"/>
    </mc:Choice>
    <mc:Fallback xmlns="">
      <p:transition spd="slow" advClick="0" advTm="800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45798F49-FF64-1D4F-9663-816A908CA8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64704"/>
            <a:ext cx="9855163" cy="5543530"/>
          </a:xfrm>
          <a:prstGeom prst="rect">
            <a:avLst/>
          </a:prstGeom>
        </p:spPr>
      </p:pic>
      <p:sp>
        <p:nvSpPr>
          <p:cNvPr id="2" name="标题 1">
            <a:extLst>
              <a:ext uri="{FF2B5EF4-FFF2-40B4-BE49-F238E27FC236}">
                <a16:creationId xmlns:a16="http://schemas.microsoft.com/office/drawing/2014/main" id="{DAD4934B-A6D5-F641-A028-A1441C365755}"/>
              </a:ext>
            </a:extLst>
          </p:cNvPr>
          <p:cNvSpPr>
            <a:spLocks noGrp="1"/>
          </p:cNvSpPr>
          <p:nvPr>
            <p:ph type="title"/>
          </p:nvPr>
        </p:nvSpPr>
        <p:spPr/>
        <p:txBody>
          <a:bodyPr/>
          <a:lstStyle/>
          <a:p>
            <a:r>
              <a:rPr kumimoji="1" lang="en-US" altLang="zh-CN" dirty="0"/>
              <a:t>Conv2d</a:t>
            </a:r>
            <a:endParaRPr kumimoji="1" lang="zh-CN" altLang="en-US" dirty="0"/>
          </a:p>
        </p:txBody>
      </p:sp>
    </p:spTree>
    <p:extLst>
      <p:ext uri="{BB962C8B-B14F-4D97-AF65-F5344CB8AC3E}">
        <p14:creationId xmlns:p14="http://schemas.microsoft.com/office/powerpoint/2010/main" val="3287125158"/>
      </p:ext>
    </p:extLst>
  </p:cSld>
  <p:clrMapOvr>
    <a:masterClrMapping/>
  </p:clrMapOvr>
  <mc:AlternateContent xmlns:mc="http://schemas.openxmlformats.org/markup-compatibility/2006" xmlns:p14="http://schemas.microsoft.com/office/powerpoint/2010/main">
    <mc:Choice Requires="p14">
      <p:transition spd="slow" p14:dur="2000" advClick="0" advTm="8000"/>
    </mc:Choice>
    <mc:Fallback xmlns="">
      <p:transition spd="slow" advClick="0" advTm="800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D4934B-A6D5-F641-A028-A1441C365755}"/>
              </a:ext>
            </a:extLst>
          </p:cNvPr>
          <p:cNvSpPr>
            <a:spLocks noGrp="1"/>
          </p:cNvSpPr>
          <p:nvPr>
            <p:ph type="title"/>
          </p:nvPr>
        </p:nvSpPr>
        <p:spPr/>
        <p:txBody>
          <a:bodyPr/>
          <a:lstStyle/>
          <a:p>
            <a:r>
              <a:rPr kumimoji="1" lang="en-US" altLang="zh-CN" dirty="0" err="1"/>
              <a:t>Relu</a:t>
            </a:r>
            <a:endParaRPr kumimoji="1" lang="zh-CN" altLang="en-US" dirty="0"/>
          </a:p>
        </p:txBody>
      </p:sp>
      <p:pic>
        <p:nvPicPr>
          <p:cNvPr id="3" name="图片 2">
            <a:extLst>
              <a:ext uri="{FF2B5EF4-FFF2-40B4-BE49-F238E27FC236}">
                <a16:creationId xmlns:a16="http://schemas.microsoft.com/office/drawing/2014/main" id="{890C716D-A63D-FC4F-ADBA-61D8B5758396}"/>
              </a:ext>
            </a:extLst>
          </p:cNvPr>
          <p:cNvPicPr>
            <a:picLocks noChangeAspect="1"/>
          </p:cNvPicPr>
          <p:nvPr/>
        </p:nvPicPr>
        <p:blipFill>
          <a:blip r:embed="rId2"/>
          <a:stretch>
            <a:fillRect/>
          </a:stretch>
        </p:blipFill>
        <p:spPr>
          <a:xfrm>
            <a:off x="1275371" y="2143424"/>
            <a:ext cx="5283129" cy="2709297"/>
          </a:xfrm>
          <a:prstGeom prst="rect">
            <a:avLst/>
          </a:prstGeom>
        </p:spPr>
      </p:pic>
      <p:pic>
        <p:nvPicPr>
          <p:cNvPr id="4" name="图片 3">
            <a:extLst>
              <a:ext uri="{FF2B5EF4-FFF2-40B4-BE49-F238E27FC236}">
                <a16:creationId xmlns:a16="http://schemas.microsoft.com/office/drawing/2014/main" id="{CF8A8B88-483B-FA45-963D-26729BA88B91}"/>
              </a:ext>
            </a:extLst>
          </p:cNvPr>
          <p:cNvPicPr>
            <a:picLocks noChangeAspect="1"/>
          </p:cNvPicPr>
          <p:nvPr/>
        </p:nvPicPr>
        <p:blipFill>
          <a:blip r:embed="rId3"/>
          <a:stretch>
            <a:fillRect/>
          </a:stretch>
        </p:blipFill>
        <p:spPr>
          <a:xfrm>
            <a:off x="6674445" y="2564904"/>
            <a:ext cx="2775877" cy="2303978"/>
          </a:xfrm>
          <a:prstGeom prst="rect">
            <a:avLst/>
          </a:prstGeom>
        </p:spPr>
      </p:pic>
    </p:spTree>
    <p:extLst>
      <p:ext uri="{BB962C8B-B14F-4D97-AF65-F5344CB8AC3E}">
        <p14:creationId xmlns:p14="http://schemas.microsoft.com/office/powerpoint/2010/main" val="3611179319"/>
      </p:ext>
    </p:extLst>
  </p:cSld>
  <p:clrMapOvr>
    <a:masterClrMapping/>
  </p:clrMapOvr>
  <mc:AlternateContent xmlns:mc="http://schemas.openxmlformats.org/markup-compatibility/2006" xmlns:p14="http://schemas.microsoft.com/office/powerpoint/2010/main">
    <mc:Choice Requires="p14">
      <p:transition spd="slow" p14:dur="2000" advClick="0" advTm="8000"/>
    </mc:Choice>
    <mc:Fallback xmlns="">
      <p:transition spd="slow" advClick="0" advTm="800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D4934B-A6D5-F641-A028-A1441C365755}"/>
              </a:ext>
            </a:extLst>
          </p:cNvPr>
          <p:cNvSpPr>
            <a:spLocks noGrp="1"/>
          </p:cNvSpPr>
          <p:nvPr>
            <p:ph type="title"/>
          </p:nvPr>
        </p:nvSpPr>
        <p:spPr/>
        <p:txBody>
          <a:bodyPr/>
          <a:lstStyle/>
          <a:p>
            <a:r>
              <a:rPr kumimoji="1" lang="en-US" altLang="zh-CN" dirty="0"/>
              <a:t>MaxPool2d</a:t>
            </a:r>
            <a:endParaRPr kumimoji="1" lang="zh-CN" altLang="en-US" dirty="0"/>
          </a:p>
        </p:txBody>
      </p:sp>
      <p:pic>
        <p:nvPicPr>
          <p:cNvPr id="3" name="图片 2">
            <a:extLst>
              <a:ext uri="{FF2B5EF4-FFF2-40B4-BE49-F238E27FC236}">
                <a16:creationId xmlns:a16="http://schemas.microsoft.com/office/drawing/2014/main" id="{C7F78D0A-25BE-E641-B112-13EAF93431BD}"/>
              </a:ext>
            </a:extLst>
          </p:cNvPr>
          <p:cNvPicPr>
            <a:picLocks noChangeAspect="1"/>
          </p:cNvPicPr>
          <p:nvPr/>
        </p:nvPicPr>
        <p:blipFill>
          <a:blip r:embed="rId2"/>
          <a:stretch>
            <a:fillRect/>
          </a:stretch>
        </p:blipFill>
        <p:spPr>
          <a:xfrm>
            <a:off x="1345853" y="1743316"/>
            <a:ext cx="7200800" cy="3371367"/>
          </a:xfrm>
          <a:prstGeom prst="rect">
            <a:avLst/>
          </a:prstGeom>
        </p:spPr>
      </p:pic>
    </p:spTree>
    <p:extLst>
      <p:ext uri="{BB962C8B-B14F-4D97-AF65-F5344CB8AC3E}">
        <p14:creationId xmlns:p14="http://schemas.microsoft.com/office/powerpoint/2010/main" val="1469818871"/>
      </p:ext>
    </p:extLst>
  </p:cSld>
  <p:clrMapOvr>
    <a:masterClrMapping/>
  </p:clrMapOvr>
  <mc:AlternateContent xmlns:mc="http://schemas.openxmlformats.org/markup-compatibility/2006" xmlns:p14="http://schemas.microsoft.com/office/powerpoint/2010/main">
    <mc:Choice Requires="p14">
      <p:transition spd="slow" p14:dur="2000" advClick="0" advTm="8000"/>
    </mc:Choice>
    <mc:Fallback xmlns="">
      <p:transition spd="slow" advClick="0" advTm="800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7015185"/>
      </p:ext>
    </p:extLst>
  </p:cSld>
  <p:clrMapOvr>
    <a:masterClrMapping/>
  </p:clrMapOvr>
  <p:transition advClick="0" advTm="8000">
    <p:fade thruBlk="1"/>
  </p:transition>
</p:sld>
</file>

<file path=ppt/tags/tag1.xml><?xml version="1.0" encoding="utf-8"?>
<p:tagLst xmlns:a="http://schemas.openxmlformats.org/drawingml/2006/main" xmlns:r="http://schemas.openxmlformats.org/officeDocument/2006/relationships" xmlns:p="http://schemas.openxmlformats.org/presentationml/2006/main">
  <p:tag name="MH_CONTENTSID" val="509"/>
  <p:tag name="MH_SECTIONID" val="510,511,512,513,514,515,516,517,518,"/>
  <p:tag name="ISPRING_RESOURCE_PATHS_HASH_2" val="2db23b942c62c2c4cb60aef5a1d9cb0bf3ec243"/>
  <p:tag name="ISPRING_RESOURCE_PATHS_HASH_PRESENTER" val="90ea96664a412a4b1669132765de5862514a1fa"/>
</p:tagLst>
</file>

<file path=ppt/theme/theme1.xml><?xml version="1.0" encoding="utf-8"?>
<a:theme xmlns:a="http://schemas.openxmlformats.org/drawingml/2006/main" name="Title1">
  <a:themeElements>
    <a:clrScheme name="蓝色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itle2">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content01">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Content02">
  <a:themeElements>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fontScheme name="暗香扑面">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majorFont>
      <a:minorFont>
        <a:latin typeface="Franklin Gothic Book"/>
        <a:ea typeface=""/>
        <a:cs typeface=""/>
        <a:font script="Jpan" typeface="HG創英角ｺﾞｼｯｸUB"/>
        <a:font script="Hang" typeface="맑은 고딕"/>
        <a:font script="Hans" typeface="黑体"/>
        <a:font script="Hant" typeface="新細明體"/>
        <a:font script="Arab" typeface="Arial"/>
        <a:font script="Hebr" typeface="Arial"/>
        <a:font script="Thai" typeface="Cordian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lnDef>
    <a:txDef>
      <a:spPr>
        <a:noFill/>
      </a:spPr>
      <a:bodyPr wrap="square" rtlCol="0">
        <a:spAutoFit/>
      </a:bodyPr>
      <a:lstStyle>
        <a:defPPr>
          <a:buNone/>
          <a:defRPr b="0" dirty="0" err="1" smtClean="0">
            <a:latin typeface="+mn-lt"/>
          </a:defRPr>
        </a:defPPr>
      </a:lstStyle>
    </a:tx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Thankyou">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blank</Template>
  <TotalTime>14366</TotalTime>
  <Words>121</Words>
  <Application>Microsoft Macintosh PowerPoint</Application>
  <PresentationFormat>自定义</PresentationFormat>
  <Paragraphs>18</Paragraphs>
  <Slides>7</Slides>
  <Notes>1</Notes>
  <HiddenSlides>0</HiddenSlides>
  <MMClips>0</MMClips>
  <ScaleCrop>false</ScaleCrop>
  <HeadingPairs>
    <vt:vector size="6" baseType="variant">
      <vt:variant>
        <vt:lpstr>已用的字体</vt:lpstr>
      </vt:variant>
      <vt:variant>
        <vt:i4>8</vt:i4>
      </vt:variant>
      <vt:variant>
        <vt:lpstr>主题</vt:lpstr>
      </vt:variant>
      <vt:variant>
        <vt:i4>6</vt:i4>
      </vt:variant>
      <vt:variant>
        <vt:lpstr>幻灯片标题</vt:lpstr>
      </vt:variant>
      <vt:variant>
        <vt:i4>7</vt:i4>
      </vt:variant>
    </vt:vector>
  </HeadingPairs>
  <TitlesOfParts>
    <vt:vector size="21" baseType="lpstr">
      <vt:lpstr>黑体</vt:lpstr>
      <vt:lpstr>微软雅黑</vt:lpstr>
      <vt:lpstr>FrutigerNext LT Bold</vt:lpstr>
      <vt:lpstr>FrutigerNext LT Light</vt:lpstr>
      <vt:lpstr>FrutigerNext LT Medium</vt:lpstr>
      <vt:lpstr>Arial</vt:lpstr>
      <vt:lpstr>Calibri</vt:lpstr>
      <vt:lpstr>Wingdings</vt:lpstr>
      <vt:lpstr>Title1</vt:lpstr>
      <vt:lpstr>Title2</vt:lpstr>
      <vt:lpstr>content01</vt:lpstr>
      <vt:lpstr>Content02</vt:lpstr>
      <vt:lpstr>code01</vt:lpstr>
      <vt:lpstr>Thankyou</vt:lpstr>
      <vt:lpstr>MindSpore初级课程</vt:lpstr>
      <vt:lpstr>关于本课程</vt:lpstr>
      <vt:lpstr>网络模型</vt:lpstr>
      <vt:lpstr>Conv2d</vt:lpstr>
      <vt:lpstr>Relu</vt:lpstr>
      <vt:lpstr>MaxPool2d</vt:lpstr>
      <vt:lpstr>PowerPoint 演示文稿</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COE延伸拉美北地区部试点小结：COE和HRBP协同关系</dc:title>
  <dc:creator>c00123705</dc:creator>
  <cp:lastModifiedBy>zomi</cp:lastModifiedBy>
  <cp:revision>1076</cp:revision>
  <dcterms:created xsi:type="dcterms:W3CDTF">2015-01-14T10:38:57Z</dcterms:created>
  <dcterms:modified xsi:type="dcterms:W3CDTF">2022-03-11T01:25:40Z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s_pID_725343">
    <vt:lpwstr>(4)+mRI5gXQHovmfVtvGi8YEj8MNucGyGqF6+S9e0Cq/oHdRt7j1cQpCgfR2wT34wXo3ifSLdp2_x000d_
yKWO99KTItGSQ+TlzeBGJwsp349jT3IYFg4uIIAGN1Sr6+zVCJQ83zqXieIpRC0ddyp00XIe_x000d_
AGQKlhgmFM3HQOYoMc7WxtsaVOvJxMXiHg0qf/nNhokoPB4Wp9r/kNZ90e1txeJqHcJWACTu_x000d_
VqQv5ACQ2nD4EZ87NP</vt:lpwstr>
  </property>
  <property fmtid="{D5CDD505-2E9C-101B-9397-08002B2CF9AE}" pid="3" name="_ms_pID_7253431">
    <vt:lpwstr>px3Ik0ZLGzfQzcCJsqyA3kvMOARvCMBL8Dhd75pjtmUV1aC6+8Ocxe_x000d_
bTa5I8Vdm6Kj28DsD6+YWqoh2lvpINNVtub7jghbMZ2e2pMxL4FAIVSA3xq1LicoEfUbh+E3_x000d_
+mvpI/wSYvDz2t8u1JHubKvNV7JNQUiW7iXzGhZb8OEDRGzgpz/C2sKYFd3zk/zuyM8TKKtY_x000d_
I+kyilpsAB3ZpR2buezpdf7vRdHbktFqV01V</vt:lpwstr>
  </property>
  <property fmtid="{D5CDD505-2E9C-101B-9397-08002B2CF9AE}" pid="4" name="_ms_pID_7253432">
    <vt:lpwstr>bPscNl73h+KBMIOAsGC5BjFPwGo4c9Erl1dl_x000d_
vs9OFVH4nUw6/t2aDq73yszRyL3FPUhqCxmmmuwVQHBnVOI56+ChAskHL52OZcAKavGhiXII_x000d_
aFSH+fQOLCuyhbAuBRYHGK3Tn2LIm/L/CRUstyABzM1b5HQdNsEncFPMhWribToTFsuj6hAo_x000d_
mvmyMQyM4tgghZnUKjGMVJQFQC0Bt2gS/+gcFl+EcP/wCA/uiZjETW</vt:lpwstr>
  </property>
  <property fmtid="{D5CDD505-2E9C-101B-9397-08002B2CF9AE}" pid="5" name="_ms_pID_7253433">
    <vt:lpwstr>9m</vt:lpwstr>
  </property>
  <property fmtid="{D5CDD505-2E9C-101B-9397-08002B2CF9AE}" pid="6" name="_new_ms_pID_72543">
    <vt:lpwstr>(4)hSH1c7EeH9DQqfYMTIReoPFik6LFaxH3KwskLNIU0YKIhjwHvVEjrpLWRqV7uIyGpejSF8KM
sv86SGgn9Ir3TkqYRrjdIwEgKGc4A/21HNjhA2K4aoeLYit94NfPUr2W3WEAwlLGrM1fDZ2+
VFZBqGvXyVklZplNn/LLsIUC6LHdqFRGfGSjLAeWNtF9b8dKkx0pCePVo4XRx0wmYPE7Ybyl
GTFmfROjjlVgxbal9i</vt:lpwstr>
  </property>
  <property fmtid="{D5CDD505-2E9C-101B-9397-08002B2CF9AE}" pid="7" name="_new_ms_pID_725431">
    <vt:lpwstr>e2wsJP4jz6HOGlkmsPr9lrGo1kEdZbvIAvT2sHKPFPy1mAMY17K9yP
q0z7h3Mbp3oHCSWtHsGqtMZGqCtdNXLFH4qkTcCVLG6h+BsdkQxjO07TYTq5Xj8+TJlSzdNN
pMLgrzfz+fBNdlRPF7WOfUxHtG9eDQfvfWuoRi3/et3FopfT6kW3iU3/ejNmFH4uNHwRL6EZ
AI10ZwDNh7NCRWyFwLeK4XdI6tcHp0GpM6H/</vt:lpwstr>
  </property>
  <property fmtid="{D5CDD505-2E9C-101B-9397-08002B2CF9AE}" pid="8" name="_new_ms_pID_725432">
    <vt:lpwstr>nQWu2vqa8qQgkzWaIlPHeRTXlXVESk0CZtQj
TDR3P43mY6wtoRSu00px5Wvzs2/uQ46qlskKVa3qN1K2L/UbjqmW7xRYkNOqqXgDZyPVEPp0
5u9vElhisHqgikUkqWfNvQqUVCqjQjfv7x2S59f1cW3HusQjGp822jmIOkOLJhq/XkGFSwz0
mJ4ECIZN4vmZcUSKwGbG2hxH/RQgoDyJx3IqMvPJstAjkAnmymPksH</vt:lpwstr>
  </property>
  <property fmtid="{D5CDD505-2E9C-101B-9397-08002B2CF9AE}" pid="9" name="_new_ms_pID_725433">
    <vt:lpwstr>/MFPS8s5615+AVDMpW
6G8LCA==</vt:lpwstr>
  </property>
  <property fmtid="{D5CDD505-2E9C-101B-9397-08002B2CF9AE}" pid="10" name="_2015_ms_pID_725343">
    <vt:lpwstr>(3)zMsu/D25T2549d4QwE/oB6Z3XT7Unuaugg9BbDn5SnyEftC7v3E9spTa1olQkAXsJ9oT7h2Z
Jt8YNy5B9OKOHsrp28hovBtFwQzGWnvf+nShjaUK66j1hVLwD8UGIpbL0t54/PLP6pmQTNl7
2AFreNXTUy4ADSEZkjM3+KP0iSp5FOg2DEt6ChWCxV2UD3ha78Wlic5m4ZrgUGFu2gxAVNyC
JNXz8rGA/UHsXeZLey</vt:lpwstr>
  </property>
  <property fmtid="{D5CDD505-2E9C-101B-9397-08002B2CF9AE}" pid="11" name="_2015_ms_pID_7253431">
    <vt:lpwstr>vw3TuZxZ2fdgMi8rilaYZ7yzdKxXjyfqpdLzw8KTF661sk0erWWMKK
/U4ZcB2Acg/VLjCtxWaPIOEI7zDD3AL8ihu4Z9IOGLXbTzB7eo8CO28VAwtZlTG2MdnkKGRA
3Sfz3JlXufjSwBr3HhN+ss+9pzDdjdMlli8VnecsMywf8v0d5noa2fsX1ZOzNNjp9mvfXS+G
ro6le3DgV0YYx7/s1z9EupudmxnZcgJ4EiqW</vt:lpwstr>
  </property>
  <property fmtid="{D5CDD505-2E9C-101B-9397-08002B2CF9AE}" pid="12" name="_2015_ms_pID_7253432">
    <vt:lpwstr>569ERqO/0SOjte7AUc5Ky+HfaoCatQdKNFLv
JmoHm1l4UzSAh5FH05nwEWqwSArKcrCn3FK4iHe+e/HPJp5DnnQ=</vt:lpwstr>
  </property>
  <property fmtid="{D5CDD505-2E9C-101B-9397-08002B2CF9AE}" pid="13" name="_readonly">
    <vt:lpwstr/>
  </property>
  <property fmtid="{D5CDD505-2E9C-101B-9397-08002B2CF9AE}" pid="14" name="_change">
    <vt:lpwstr/>
  </property>
  <property fmtid="{D5CDD505-2E9C-101B-9397-08002B2CF9AE}" pid="15" name="_full-control">
    <vt:lpwstr/>
  </property>
  <property fmtid="{D5CDD505-2E9C-101B-9397-08002B2CF9AE}" pid="16" name="sflag">
    <vt:lpwstr>1582504316</vt:lpwstr>
  </property>
</Properties>
</file>